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handoutMasterIdLst>
    <p:handoutMasterId r:id="rId25"/>
  </p:handoutMasterIdLst>
  <p:sldIdLst>
    <p:sldId id="258" r:id="rId2"/>
    <p:sldId id="812" r:id="rId3"/>
    <p:sldId id="268" r:id="rId4"/>
    <p:sldId id="267" r:id="rId5"/>
    <p:sldId id="261" r:id="rId6"/>
    <p:sldId id="259" r:id="rId7"/>
    <p:sldId id="260" r:id="rId8"/>
    <p:sldId id="262" r:id="rId9"/>
    <p:sldId id="263" r:id="rId10"/>
    <p:sldId id="266" r:id="rId11"/>
    <p:sldId id="264" r:id="rId12"/>
    <p:sldId id="265" r:id="rId13"/>
    <p:sldId id="269" r:id="rId14"/>
    <p:sldId id="271" r:id="rId15"/>
    <p:sldId id="818" r:id="rId16"/>
    <p:sldId id="816" r:id="rId17"/>
    <p:sldId id="819" r:id="rId18"/>
    <p:sldId id="822" r:id="rId19"/>
    <p:sldId id="823" r:id="rId20"/>
    <p:sldId id="820" r:id="rId21"/>
    <p:sldId id="817" r:id="rId22"/>
    <p:sldId id="821" r:id="rId23"/>
  </p:sldIdLst>
  <p:sldSz cx="9144000" cy="5715000" type="screen16x1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DA"/>
    <a:srgbClr val="FFFF55"/>
    <a:srgbClr val="1BEA29"/>
    <a:srgbClr val="9AFFA2"/>
    <a:srgbClr val="27EE84"/>
    <a:srgbClr val="E4830B"/>
    <a:srgbClr val="FF9A1E"/>
    <a:srgbClr val="06C213"/>
    <a:srgbClr val="FFF24D"/>
    <a:srgbClr val="E1E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3" autoAdjust="0"/>
    <p:restoredTop sz="95334" autoAdjust="0"/>
  </p:normalViewPr>
  <p:slideViewPr>
    <p:cSldViewPr>
      <p:cViewPr>
        <p:scale>
          <a:sx n="125" d="100"/>
          <a:sy n="125" d="100"/>
        </p:scale>
        <p:origin x="1181" y="739"/>
      </p:cViewPr>
      <p:guideLst>
        <p:guide orient="horz" pos="628"/>
        <p:guide pos="2880"/>
        <p:guide orient="horz" pos="1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F81-FD30-4738-8CD3-6C15724C57DB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13EB-BB19-4D49-9DC8-A05E0FC458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4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90FD-22B7-4ADA-A649-5A6995920D65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29DB-83F2-4FAA-A01A-4544EE52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8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3D94F-AC2F-2033-46E6-7F4A2037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F00A1-A4E8-4F01-3455-E0443BFD6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7B1A0-8FF3-70EA-4E24-A95C10CF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32D47-B38A-6DE2-BE6E-598F66160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2615-12C5-1B0E-CB7E-615BDB85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B3DE3-05E2-0D14-A8AE-2C061985A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A1807-DE3D-E1F4-8A2A-89D84BED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0544-1CE0-C756-F7FE-5F413D529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&gt;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5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79388" indent="-179388">
              <a:buFont typeface="Wingdings" panose="05000000000000000000" pitchFamily="2" charset="2"/>
              <a:buChar char="§"/>
              <a:defRPr/>
            </a:lvl1pPr>
            <a:lvl2pPr marL="360363" indent="-180975">
              <a:buFont typeface="Wingdings" panose="05000000000000000000" pitchFamily="2" charset="2"/>
              <a:buChar char="§"/>
              <a:defRPr/>
            </a:lvl2pPr>
            <a:lvl3pPr marL="539750" indent="-184150">
              <a:buFont typeface="Wingdings" panose="05000000000000000000" pitchFamily="2" charset="2"/>
              <a:buChar char="§"/>
              <a:defRPr/>
            </a:lvl3pPr>
            <a:lvl4pPr marL="710588" indent="-171450">
              <a:buFont typeface="Wingdings" panose="05000000000000000000" pitchFamily="2" charset="2"/>
              <a:buChar char="§"/>
              <a:defRPr/>
            </a:lvl4pPr>
            <a:lvl5pPr marL="886800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8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C52263-23B6-9530-0637-76B3E3D1C3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19168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E90215-AFE3-5698-5392-E3C2C5D741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7C1E36-DC77-F9B9-4B2C-A965AF50C7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32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B1D540-E5E0-D9AC-3CF1-706FA4E1DE3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2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5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4565B0-23A5-0594-8BC3-5BE3034F8EB0}"/>
              </a:ext>
            </a:extLst>
          </p:cNvPr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n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0" y="1333501"/>
            <a:ext cx="9144001" cy="4381499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828668" y="1561356"/>
            <a:ext cx="72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828669" y="3893848"/>
            <a:ext cx="72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i="0" spc="0" dirty="0">
                <a:solidFill>
                  <a:schemeClr val="tx1"/>
                </a:solidFill>
                <a:effectLst/>
                <a:ea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828671" y="3747678"/>
            <a:ext cx="7186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0" y="-11575"/>
            <a:ext cx="9144001" cy="1315554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280949" y="1633845"/>
            <a:ext cx="35562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63746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5766151" y="2337152"/>
            <a:ext cx="5715000" cy="1040698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06958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1" y="1561356"/>
            <a:ext cx="6406037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28669" y="3893849"/>
            <a:ext cx="6408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828671" y="3747678"/>
            <a:ext cx="64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5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3284"/>
            <a:ext cx="8712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>
              <a:buFont typeface="Arial Narrow" panose="020B0606020202030204" pitchFamily="34" charset="0"/>
              <a:buChar char=" "/>
              <a:defRPr b="1"/>
            </a:lvl1pPr>
            <a:lvl2pPr marL="198438" indent="-138113">
              <a:buFont typeface="Wingdings" panose="05000000000000000000" pitchFamily="2" charset="2"/>
              <a:buChar char="§"/>
              <a:defRPr/>
            </a:lvl2pPr>
            <a:lvl3pPr marL="339725" indent="-131763">
              <a:buFont typeface="Wingdings" panose="05000000000000000000" pitchFamily="2" charset="2"/>
              <a:buChar char="§"/>
              <a:defRPr/>
            </a:lvl3pPr>
            <a:lvl4pPr marL="498475" indent="-158750">
              <a:buFont typeface="Wingdings" panose="05000000000000000000" pitchFamily="2" charset="2"/>
              <a:buChar char="§"/>
              <a:defRPr/>
            </a:lvl4pPr>
            <a:lvl5pPr marL="635000" indent="-147638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9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prstGeom prst="rect">
            <a:avLst/>
          </a:prstGeom>
          <a:effectLst/>
        </p:spPr>
        <p:txBody>
          <a:bodyPr vert="horz" lIns="32400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38D6C1-4BD9-D7F9-167E-3FCA9A39CF10}"/>
              </a:ext>
            </a:extLst>
          </p:cNvPr>
          <p:cNvGrpSpPr/>
          <p:nvPr userDrawn="1"/>
        </p:nvGrpSpPr>
        <p:grpSpPr>
          <a:xfrm>
            <a:off x="2267359" y="-833870"/>
            <a:ext cx="6886905" cy="771550"/>
            <a:chOff x="2051720" y="285750"/>
            <a:chExt cx="6886905" cy="771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366DF-93C8-5CAE-0F5E-9FE863354253}"/>
                </a:ext>
              </a:extLst>
            </p:cNvPr>
            <p:cNvSpPr/>
            <p:nvPr userDrawn="1"/>
          </p:nvSpPr>
          <p:spPr>
            <a:xfrm>
              <a:off x="2778899" y="656101"/>
              <a:ext cx="342291" cy="123436"/>
            </a:xfrm>
            <a:prstGeom prst="rect">
              <a:avLst/>
            </a:prstGeom>
            <a:solidFill>
              <a:srgbClr val="106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3F0289-300F-219E-1557-501CE9496C6C}"/>
                </a:ext>
              </a:extLst>
            </p:cNvPr>
            <p:cNvSpPr/>
            <p:nvPr userDrawn="1"/>
          </p:nvSpPr>
          <p:spPr>
            <a:xfrm>
              <a:off x="3142489" y="656101"/>
              <a:ext cx="342291" cy="123436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E4FD6A-DB6A-6ED1-D41C-CE63D6C86E8E}"/>
                </a:ext>
              </a:extLst>
            </p:cNvPr>
            <p:cNvSpPr/>
            <p:nvPr userDrawn="1"/>
          </p:nvSpPr>
          <p:spPr>
            <a:xfrm>
              <a:off x="3506078" y="656101"/>
              <a:ext cx="342291" cy="12343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0F9464-1D4B-A395-3327-EF604DF93FDC}"/>
                </a:ext>
              </a:extLst>
            </p:cNvPr>
            <p:cNvSpPr/>
            <p:nvPr userDrawn="1"/>
          </p:nvSpPr>
          <p:spPr>
            <a:xfrm>
              <a:off x="3869668" y="656101"/>
              <a:ext cx="342291" cy="123436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249693-1DD2-D290-07B4-A1D14A7B6B83}"/>
                </a:ext>
              </a:extLst>
            </p:cNvPr>
            <p:cNvSpPr/>
            <p:nvPr userDrawn="1"/>
          </p:nvSpPr>
          <p:spPr>
            <a:xfrm>
              <a:off x="4233258" y="656101"/>
              <a:ext cx="342291" cy="123436"/>
            </a:xfrm>
            <a:prstGeom prst="rect">
              <a:avLst/>
            </a:prstGeom>
            <a:solidFill>
              <a:srgbClr val="7C6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ABBFE-7929-F544-17A9-7F46FB90D2CA}"/>
                </a:ext>
              </a:extLst>
            </p:cNvPr>
            <p:cNvSpPr/>
            <p:nvPr userDrawn="1"/>
          </p:nvSpPr>
          <p:spPr>
            <a:xfrm>
              <a:off x="5324027" y="656101"/>
              <a:ext cx="342291" cy="123436"/>
            </a:xfrm>
            <a:prstGeom prst="rect">
              <a:avLst/>
            </a:prstGeom>
            <a:solidFill>
              <a:srgbClr val="E0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825579-25FC-A3CC-AF4D-BC754FAEE157}"/>
                </a:ext>
              </a:extLst>
            </p:cNvPr>
            <p:cNvSpPr/>
            <p:nvPr userDrawn="1"/>
          </p:nvSpPr>
          <p:spPr>
            <a:xfrm>
              <a:off x="4596847" y="656101"/>
              <a:ext cx="342291" cy="123436"/>
            </a:xfrm>
            <a:prstGeom prst="rect">
              <a:avLst/>
            </a:prstGeom>
            <a:solidFill>
              <a:srgbClr val="06C2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897792-9690-F409-CF38-0750F22E74D2}"/>
                </a:ext>
              </a:extLst>
            </p:cNvPr>
            <p:cNvSpPr/>
            <p:nvPr userDrawn="1"/>
          </p:nvSpPr>
          <p:spPr>
            <a:xfrm>
              <a:off x="5687616" y="656101"/>
              <a:ext cx="342291" cy="123436"/>
            </a:xfrm>
            <a:prstGeom prst="rect">
              <a:avLst/>
            </a:prstGeom>
            <a:solidFill>
              <a:srgbClr val="1BA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745C1-A6BA-5558-479F-48560D283AF9}"/>
                </a:ext>
              </a:extLst>
            </p:cNvPr>
            <p:cNvSpPr/>
            <p:nvPr userDrawn="1"/>
          </p:nvSpPr>
          <p:spPr>
            <a:xfrm>
              <a:off x="6051206" y="656101"/>
              <a:ext cx="342291" cy="123436"/>
            </a:xfrm>
            <a:prstGeom prst="rect">
              <a:avLst/>
            </a:prstGeom>
            <a:solidFill>
              <a:srgbClr val="C3A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667CE-460B-ECA6-89BF-72828CE71DC0}"/>
                </a:ext>
              </a:extLst>
            </p:cNvPr>
            <p:cNvSpPr/>
            <p:nvPr userDrawn="1"/>
          </p:nvSpPr>
          <p:spPr>
            <a:xfrm>
              <a:off x="6414796" y="656101"/>
              <a:ext cx="342291" cy="123436"/>
            </a:xfrm>
            <a:prstGeom prst="rect">
              <a:avLst/>
            </a:prstGeom>
            <a:solidFill>
              <a:srgbClr val="FF6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5D1AE6-0FF5-8146-3E55-0EC104D31F6D}"/>
                </a:ext>
              </a:extLst>
            </p:cNvPr>
            <p:cNvSpPr/>
            <p:nvPr userDrawn="1"/>
          </p:nvSpPr>
          <p:spPr>
            <a:xfrm>
              <a:off x="7869154" y="656101"/>
              <a:ext cx="342291" cy="123436"/>
            </a:xfrm>
            <a:prstGeom prst="rect">
              <a:avLst/>
            </a:prstGeom>
            <a:solidFill>
              <a:srgbClr val="6F8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2F4765-71CA-19F6-C5C3-14B8F6158A31}"/>
                </a:ext>
              </a:extLst>
            </p:cNvPr>
            <p:cNvSpPr/>
            <p:nvPr userDrawn="1"/>
          </p:nvSpPr>
          <p:spPr>
            <a:xfrm>
              <a:off x="7141975" y="656101"/>
              <a:ext cx="342291" cy="123436"/>
            </a:xfrm>
            <a:prstGeom prst="rect">
              <a:avLst/>
            </a:prstGeom>
            <a:solidFill>
              <a:srgbClr val="A43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C21328-9E72-3E92-17C3-E1FBFD946180}"/>
                </a:ext>
              </a:extLst>
            </p:cNvPr>
            <p:cNvSpPr/>
            <p:nvPr userDrawn="1"/>
          </p:nvSpPr>
          <p:spPr>
            <a:xfrm>
              <a:off x="7505565" y="656101"/>
              <a:ext cx="342291" cy="123436"/>
            </a:xfrm>
            <a:prstGeom prst="rect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5375F6-D2E5-1B03-4DB5-2A1F795DD9AE}"/>
                </a:ext>
              </a:extLst>
            </p:cNvPr>
            <p:cNvSpPr/>
            <p:nvPr userDrawn="1"/>
          </p:nvSpPr>
          <p:spPr>
            <a:xfrm>
              <a:off x="6778385" y="656101"/>
              <a:ext cx="342291" cy="123436"/>
            </a:xfrm>
            <a:prstGeom prst="rect">
              <a:avLst/>
            </a:prstGeom>
            <a:solidFill>
              <a:srgbClr val="1DB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649BCE-9669-79DF-D4BD-E179BDA4449D}"/>
                </a:ext>
              </a:extLst>
            </p:cNvPr>
            <p:cNvSpPr/>
            <p:nvPr userDrawn="1"/>
          </p:nvSpPr>
          <p:spPr>
            <a:xfrm>
              <a:off x="8232744" y="656101"/>
              <a:ext cx="342291" cy="123436"/>
            </a:xfrm>
            <a:prstGeom prst="rect">
              <a:avLst/>
            </a:prstGeom>
            <a:solidFill>
              <a:srgbClr val="F6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BAD997-9D7D-223E-0A24-658E60236C82}"/>
                </a:ext>
              </a:extLst>
            </p:cNvPr>
            <p:cNvSpPr/>
            <p:nvPr userDrawn="1"/>
          </p:nvSpPr>
          <p:spPr>
            <a:xfrm>
              <a:off x="8596334" y="656101"/>
              <a:ext cx="342291" cy="123436"/>
            </a:xfrm>
            <a:prstGeom prst="rect">
              <a:avLst/>
            </a:prstGeom>
            <a:solidFill>
              <a:srgbClr val="4E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57476C-B83F-C7E3-C254-311F95083015}"/>
                </a:ext>
              </a:extLst>
            </p:cNvPr>
            <p:cNvSpPr/>
            <p:nvPr userDrawn="1"/>
          </p:nvSpPr>
          <p:spPr>
            <a:xfrm>
              <a:off x="2778899" y="563513"/>
              <a:ext cx="342291" cy="61718"/>
            </a:xfrm>
            <a:prstGeom prst="rect">
              <a:avLst/>
            </a:prstGeom>
            <a:solidFill>
              <a:srgbClr val="1B8BE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19FBC4-5A0A-8D12-A83E-F356C0D36322}"/>
                </a:ext>
              </a:extLst>
            </p:cNvPr>
            <p:cNvSpPr/>
            <p:nvPr userDrawn="1"/>
          </p:nvSpPr>
          <p:spPr>
            <a:xfrm>
              <a:off x="3142489" y="563513"/>
              <a:ext cx="342291" cy="61718"/>
            </a:xfrm>
            <a:prstGeom prst="rect">
              <a:avLst/>
            </a:prstGeom>
            <a:solidFill>
              <a:srgbClr val="09BF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DEBB4-E489-4B1B-0970-13820C240A09}"/>
                </a:ext>
              </a:extLst>
            </p:cNvPr>
            <p:cNvSpPr/>
            <p:nvPr userDrawn="1"/>
          </p:nvSpPr>
          <p:spPr>
            <a:xfrm>
              <a:off x="3506078" y="563513"/>
              <a:ext cx="342291" cy="61718"/>
            </a:xfrm>
            <a:prstGeom prst="rect">
              <a:avLst/>
            </a:prstGeom>
            <a:solidFill>
              <a:srgbClr val="1EC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6E922C-65C8-2777-47DB-2FEEEC1B7D11}"/>
                </a:ext>
              </a:extLst>
            </p:cNvPr>
            <p:cNvSpPr/>
            <p:nvPr userDrawn="1"/>
          </p:nvSpPr>
          <p:spPr>
            <a:xfrm>
              <a:off x="3869668" y="563513"/>
              <a:ext cx="342291" cy="61718"/>
            </a:xfrm>
            <a:prstGeom prst="rect">
              <a:avLst/>
            </a:prstGeom>
            <a:solidFill>
              <a:srgbClr val="FDB85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6E0F67-290F-9ADF-BA92-49604CDECBB3}"/>
                </a:ext>
              </a:extLst>
            </p:cNvPr>
            <p:cNvSpPr/>
            <p:nvPr userDrawn="1"/>
          </p:nvSpPr>
          <p:spPr>
            <a:xfrm>
              <a:off x="4233258" y="563513"/>
              <a:ext cx="342291" cy="61718"/>
            </a:xfrm>
            <a:prstGeom prst="rect">
              <a:avLst/>
            </a:prstGeom>
            <a:solidFill>
              <a:srgbClr val="A68C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B47841-789A-95AC-8334-2F13BF09009B}"/>
                </a:ext>
              </a:extLst>
            </p:cNvPr>
            <p:cNvSpPr/>
            <p:nvPr userDrawn="1"/>
          </p:nvSpPr>
          <p:spPr>
            <a:xfrm>
              <a:off x="5324027" y="563513"/>
              <a:ext cx="342291" cy="61718"/>
            </a:xfrm>
            <a:prstGeom prst="rect">
              <a:avLst/>
            </a:prstGeom>
            <a:solidFill>
              <a:srgbClr val="E66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245FF3-A797-89B0-3FB3-BF2B2AC7A5DF}"/>
                </a:ext>
              </a:extLst>
            </p:cNvPr>
            <p:cNvSpPr/>
            <p:nvPr userDrawn="1"/>
          </p:nvSpPr>
          <p:spPr>
            <a:xfrm>
              <a:off x="4596847" y="563513"/>
              <a:ext cx="342291" cy="61718"/>
            </a:xfrm>
            <a:prstGeom prst="rect">
              <a:avLst/>
            </a:prstGeom>
            <a:solidFill>
              <a:srgbClr val="15DD2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337E62-2138-0655-A7B5-A5DBB2952510}"/>
                </a:ext>
              </a:extLst>
            </p:cNvPr>
            <p:cNvSpPr/>
            <p:nvPr userDrawn="1"/>
          </p:nvSpPr>
          <p:spPr>
            <a:xfrm>
              <a:off x="5687616" y="563513"/>
              <a:ext cx="342291" cy="61718"/>
            </a:xfrm>
            <a:prstGeom prst="rect">
              <a:avLst/>
            </a:prstGeom>
            <a:solidFill>
              <a:srgbClr val="23C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30393E-90E8-B154-7B0E-25998D4DE5C8}"/>
                </a:ext>
              </a:extLst>
            </p:cNvPr>
            <p:cNvSpPr/>
            <p:nvPr userDrawn="1"/>
          </p:nvSpPr>
          <p:spPr>
            <a:xfrm>
              <a:off x="6051206" y="563513"/>
              <a:ext cx="342291" cy="61718"/>
            </a:xfrm>
            <a:prstGeom prst="rect">
              <a:avLst/>
            </a:prstGeom>
            <a:solidFill>
              <a:srgbClr val="DAC48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576DA4-6C2B-1019-ABCA-5D175EDA5D29}"/>
                </a:ext>
              </a:extLst>
            </p:cNvPr>
            <p:cNvSpPr/>
            <p:nvPr userDrawn="1"/>
          </p:nvSpPr>
          <p:spPr>
            <a:xfrm>
              <a:off x="6414796" y="563513"/>
              <a:ext cx="342291" cy="61718"/>
            </a:xfrm>
            <a:prstGeom prst="rect">
              <a:avLst/>
            </a:prstGeom>
            <a:solidFill>
              <a:srgbClr val="FD894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0E1F6F-CD01-A3C9-B516-B1E97DD98650}"/>
                </a:ext>
              </a:extLst>
            </p:cNvPr>
            <p:cNvSpPr/>
            <p:nvPr userDrawn="1"/>
          </p:nvSpPr>
          <p:spPr>
            <a:xfrm>
              <a:off x="7869154" y="563513"/>
              <a:ext cx="342291" cy="61718"/>
            </a:xfrm>
            <a:prstGeom prst="rect">
              <a:avLst/>
            </a:prstGeom>
            <a:solidFill>
              <a:srgbClr val="86A4A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A0399F-3024-2AC0-7E1A-B199DA1B416F}"/>
                </a:ext>
              </a:extLst>
            </p:cNvPr>
            <p:cNvSpPr/>
            <p:nvPr userDrawn="1"/>
          </p:nvSpPr>
          <p:spPr>
            <a:xfrm>
              <a:off x="7141975" y="563513"/>
              <a:ext cx="342291" cy="61718"/>
            </a:xfrm>
            <a:prstGeom prst="rect">
              <a:avLst/>
            </a:prstGeom>
            <a:solidFill>
              <a:srgbClr val="C644C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A2204E-1099-6D1A-40A9-DB081C75BFD0}"/>
                </a:ext>
              </a:extLst>
            </p:cNvPr>
            <p:cNvSpPr/>
            <p:nvPr userDrawn="1"/>
          </p:nvSpPr>
          <p:spPr>
            <a:xfrm>
              <a:off x="7505565" y="563513"/>
              <a:ext cx="342291" cy="61718"/>
            </a:xfrm>
            <a:prstGeom prst="rect">
              <a:avLst/>
            </a:prstGeom>
            <a:solidFill>
              <a:srgbClr val="8696F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BC944F-5343-54B4-872D-1D146CDD07D6}"/>
                </a:ext>
              </a:extLst>
            </p:cNvPr>
            <p:cNvSpPr/>
            <p:nvPr userDrawn="1"/>
          </p:nvSpPr>
          <p:spPr>
            <a:xfrm>
              <a:off x="6778385" y="563513"/>
              <a:ext cx="342291" cy="61718"/>
            </a:xfrm>
            <a:prstGeom prst="rect">
              <a:avLst/>
            </a:prstGeom>
            <a:solidFill>
              <a:srgbClr val="20D29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187A1-1484-7CBB-36AF-42838A072A6A}"/>
                </a:ext>
              </a:extLst>
            </p:cNvPr>
            <p:cNvSpPr/>
            <p:nvPr userDrawn="1"/>
          </p:nvSpPr>
          <p:spPr>
            <a:xfrm>
              <a:off x="8232744" y="563513"/>
              <a:ext cx="342291" cy="61718"/>
            </a:xfrm>
            <a:prstGeom prst="rect">
              <a:avLst/>
            </a:prstGeom>
            <a:solidFill>
              <a:srgbClr val="F3536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953F4B-6820-B899-8C91-127170385B8E}"/>
                </a:ext>
              </a:extLst>
            </p:cNvPr>
            <p:cNvSpPr/>
            <p:nvPr userDrawn="1"/>
          </p:nvSpPr>
          <p:spPr>
            <a:xfrm>
              <a:off x="8596334" y="563513"/>
              <a:ext cx="342291" cy="61718"/>
            </a:xfrm>
            <a:prstGeom prst="rect">
              <a:avLst/>
            </a:prstGeom>
            <a:solidFill>
              <a:srgbClr val="47B1C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09AE8A-D159-D1E2-26B4-51059BBDDC40}"/>
                </a:ext>
              </a:extLst>
            </p:cNvPr>
            <p:cNvSpPr/>
            <p:nvPr userDrawn="1"/>
          </p:nvSpPr>
          <p:spPr>
            <a:xfrm>
              <a:off x="2778899" y="470925"/>
              <a:ext cx="342291" cy="61718"/>
            </a:xfrm>
            <a:prstGeom prst="rect">
              <a:avLst/>
            </a:prstGeom>
            <a:solidFill>
              <a:srgbClr val="6BB2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ABC84-D37D-2C05-BC3E-4AF81FE7DCE8}"/>
                </a:ext>
              </a:extLst>
            </p:cNvPr>
            <p:cNvSpPr/>
            <p:nvPr userDrawn="1"/>
          </p:nvSpPr>
          <p:spPr>
            <a:xfrm>
              <a:off x="3142489" y="470925"/>
              <a:ext cx="342291" cy="61718"/>
            </a:xfrm>
            <a:prstGeom prst="rect">
              <a:avLst/>
            </a:prstGeom>
            <a:solidFill>
              <a:srgbClr val="21E17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9790B5-781A-542F-7488-79F12D5625F3}"/>
                </a:ext>
              </a:extLst>
            </p:cNvPr>
            <p:cNvSpPr/>
            <p:nvPr userDrawn="1"/>
          </p:nvSpPr>
          <p:spPr>
            <a:xfrm>
              <a:off x="3506078" y="470925"/>
              <a:ext cx="342291" cy="61718"/>
            </a:xfrm>
            <a:prstGeom prst="rect">
              <a:avLst/>
            </a:prstGeom>
            <a:solidFill>
              <a:srgbClr val="5FD2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D94492-E096-BA10-E8E2-3C47B715632D}"/>
                </a:ext>
              </a:extLst>
            </p:cNvPr>
            <p:cNvSpPr/>
            <p:nvPr userDrawn="1"/>
          </p:nvSpPr>
          <p:spPr>
            <a:xfrm>
              <a:off x="3869668" y="470925"/>
              <a:ext cx="342291" cy="61718"/>
            </a:xfrm>
            <a:prstGeom prst="rect">
              <a:avLst/>
            </a:prstGeom>
            <a:solidFill>
              <a:srgbClr val="FCD1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5E9C9A-6847-6C6D-7788-B1F4864AA111}"/>
                </a:ext>
              </a:extLst>
            </p:cNvPr>
            <p:cNvSpPr/>
            <p:nvPr userDrawn="1"/>
          </p:nvSpPr>
          <p:spPr>
            <a:xfrm>
              <a:off x="4233258" y="470925"/>
              <a:ext cx="342291" cy="61718"/>
            </a:xfrm>
            <a:prstGeom prst="rect">
              <a:avLst/>
            </a:prstGeom>
            <a:solidFill>
              <a:srgbClr val="C3B5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5CF979-566A-B4B7-E6C7-80BE82FD68B1}"/>
                </a:ext>
              </a:extLst>
            </p:cNvPr>
            <p:cNvSpPr/>
            <p:nvPr userDrawn="1"/>
          </p:nvSpPr>
          <p:spPr>
            <a:xfrm>
              <a:off x="5324027" y="470925"/>
              <a:ext cx="342291" cy="61718"/>
            </a:xfrm>
            <a:prstGeom prst="rect">
              <a:avLst/>
            </a:prstGeom>
            <a:solidFill>
              <a:srgbClr val="EBA3C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DEB9F-5F36-110E-C017-D7546E8D38AC}"/>
                </a:ext>
              </a:extLst>
            </p:cNvPr>
            <p:cNvSpPr/>
            <p:nvPr userDrawn="1"/>
          </p:nvSpPr>
          <p:spPr>
            <a:xfrm>
              <a:off x="4596847" y="470925"/>
              <a:ext cx="342291" cy="61718"/>
            </a:xfrm>
            <a:prstGeom prst="rect">
              <a:avLst/>
            </a:prstGeom>
            <a:solidFill>
              <a:srgbClr val="4DF75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1357A1-2020-FB7F-3C68-C05BE82753DF}"/>
                </a:ext>
              </a:extLst>
            </p:cNvPr>
            <p:cNvSpPr/>
            <p:nvPr userDrawn="1"/>
          </p:nvSpPr>
          <p:spPr>
            <a:xfrm>
              <a:off x="5687616" y="470925"/>
              <a:ext cx="342291" cy="61718"/>
            </a:xfrm>
            <a:prstGeom prst="rect">
              <a:avLst/>
            </a:prstGeom>
            <a:solidFill>
              <a:srgbClr val="5CE0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2E79D9C-F051-55D3-1BAB-40F2947FA8A0}"/>
                </a:ext>
              </a:extLst>
            </p:cNvPr>
            <p:cNvSpPr/>
            <p:nvPr userDrawn="1"/>
          </p:nvSpPr>
          <p:spPr>
            <a:xfrm>
              <a:off x="6051206" y="470925"/>
              <a:ext cx="342291" cy="61718"/>
            </a:xfrm>
            <a:prstGeom prst="rect">
              <a:avLst/>
            </a:prstGeom>
            <a:solidFill>
              <a:srgbClr val="DED1A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6B2DE1-E6F4-CF3C-28F6-F9F936887007}"/>
                </a:ext>
              </a:extLst>
            </p:cNvPr>
            <p:cNvSpPr/>
            <p:nvPr userDrawn="1"/>
          </p:nvSpPr>
          <p:spPr>
            <a:xfrm>
              <a:off x="6414796" y="470925"/>
              <a:ext cx="342291" cy="61718"/>
            </a:xfrm>
            <a:prstGeom prst="rect">
              <a:avLst/>
            </a:prstGeom>
            <a:solidFill>
              <a:srgbClr val="FCB38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7A6C7-9DD6-B66B-B725-72F3435A7C89}"/>
                </a:ext>
              </a:extLst>
            </p:cNvPr>
            <p:cNvSpPr/>
            <p:nvPr userDrawn="1"/>
          </p:nvSpPr>
          <p:spPr>
            <a:xfrm>
              <a:off x="7869154" y="470925"/>
              <a:ext cx="342291" cy="61718"/>
            </a:xfrm>
            <a:prstGeom prst="rect">
              <a:avLst/>
            </a:prstGeom>
            <a:solidFill>
              <a:srgbClr val="ABB9B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E5883-39A9-9535-5269-268858982A3A}"/>
                </a:ext>
              </a:extLst>
            </p:cNvPr>
            <p:cNvSpPr/>
            <p:nvPr userDrawn="1"/>
          </p:nvSpPr>
          <p:spPr>
            <a:xfrm>
              <a:off x="7141975" y="470925"/>
              <a:ext cx="342291" cy="61718"/>
            </a:xfrm>
            <a:prstGeom prst="rect">
              <a:avLst/>
            </a:prstGeom>
            <a:solidFill>
              <a:srgbClr val="DE7A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222732-D4F8-B678-9250-604C900478C7}"/>
                </a:ext>
              </a:extLst>
            </p:cNvPr>
            <p:cNvSpPr/>
            <p:nvPr userDrawn="1"/>
          </p:nvSpPr>
          <p:spPr>
            <a:xfrm>
              <a:off x="7505565" y="470925"/>
              <a:ext cx="342291" cy="61718"/>
            </a:xfrm>
            <a:prstGeom prst="rect">
              <a:avLst/>
            </a:prstGeom>
            <a:solidFill>
              <a:srgbClr val="AFBAF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E8457F-1D9B-CB7B-90C0-C21BE492E165}"/>
                </a:ext>
              </a:extLst>
            </p:cNvPr>
            <p:cNvSpPr/>
            <p:nvPr userDrawn="1"/>
          </p:nvSpPr>
          <p:spPr>
            <a:xfrm>
              <a:off x="6778385" y="470925"/>
              <a:ext cx="342291" cy="61718"/>
            </a:xfrm>
            <a:prstGeom prst="rect">
              <a:avLst/>
            </a:prstGeom>
            <a:solidFill>
              <a:srgbClr val="43E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9C85B6-AD9F-8924-9A5F-F364FB4542D7}"/>
                </a:ext>
              </a:extLst>
            </p:cNvPr>
            <p:cNvSpPr/>
            <p:nvPr userDrawn="1"/>
          </p:nvSpPr>
          <p:spPr>
            <a:xfrm>
              <a:off x="8232744" y="470925"/>
              <a:ext cx="342291" cy="61718"/>
            </a:xfrm>
            <a:prstGeom prst="rect">
              <a:avLst/>
            </a:prstGeom>
            <a:solidFill>
              <a:srgbClr val="F58F9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E6E91C-1CD6-1C70-EC3A-6CD17829F1EC}"/>
                </a:ext>
              </a:extLst>
            </p:cNvPr>
            <p:cNvSpPr/>
            <p:nvPr userDrawn="1"/>
          </p:nvSpPr>
          <p:spPr>
            <a:xfrm>
              <a:off x="8596334" y="470925"/>
              <a:ext cx="342291" cy="61718"/>
            </a:xfrm>
            <a:prstGeom prst="rect">
              <a:avLst/>
            </a:prstGeom>
            <a:solidFill>
              <a:srgbClr val="8BCAD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2B3904-54FC-D2F4-4A35-DF861B079223}"/>
                </a:ext>
              </a:extLst>
            </p:cNvPr>
            <p:cNvSpPr/>
            <p:nvPr userDrawn="1"/>
          </p:nvSpPr>
          <p:spPr>
            <a:xfrm>
              <a:off x="2778899" y="378338"/>
              <a:ext cx="342291" cy="61718"/>
            </a:xfrm>
            <a:prstGeom prst="rect">
              <a:avLst/>
            </a:prstGeom>
            <a:solidFill>
              <a:srgbClr val="AAD3F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A1A1E-91B3-8030-E1B5-60914F04A831}"/>
                </a:ext>
              </a:extLst>
            </p:cNvPr>
            <p:cNvSpPr/>
            <p:nvPr userDrawn="1"/>
          </p:nvSpPr>
          <p:spPr>
            <a:xfrm>
              <a:off x="3142489" y="378338"/>
              <a:ext cx="342291" cy="61718"/>
            </a:xfrm>
            <a:prstGeom prst="rect">
              <a:avLst/>
            </a:prstGeom>
            <a:solidFill>
              <a:srgbClr val="7EEA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19AF74-392E-1225-0DF6-633648AF755C}"/>
                </a:ext>
              </a:extLst>
            </p:cNvPr>
            <p:cNvSpPr/>
            <p:nvPr userDrawn="1"/>
          </p:nvSpPr>
          <p:spPr>
            <a:xfrm>
              <a:off x="3506078" y="378338"/>
              <a:ext cx="342291" cy="61718"/>
            </a:xfrm>
            <a:prstGeom prst="rect">
              <a:avLst/>
            </a:prstGeom>
            <a:solidFill>
              <a:srgbClr val="9AE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CF57FD-42C4-1592-CA98-4A87A05B3811}"/>
                </a:ext>
              </a:extLst>
            </p:cNvPr>
            <p:cNvSpPr/>
            <p:nvPr userDrawn="1"/>
          </p:nvSpPr>
          <p:spPr>
            <a:xfrm>
              <a:off x="3869668" y="378338"/>
              <a:ext cx="342291" cy="61718"/>
            </a:xfrm>
            <a:prstGeom prst="rect">
              <a:avLst/>
            </a:prstGeom>
            <a:solidFill>
              <a:srgbClr val="FDE1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CDCEBE2-C7E5-66C2-C56C-36B1B7347EAF}"/>
                </a:ext>
              </a:extLst>
            </p:cNvPr>
            <p:cNvSpPr/>
            <p:nvPr userDrawn="1"/>
          </p:nvSpPr>
          <p:spPr>
            <a:xfrm>
              <a:off x="4233258" y="378338"/>
              <a:ext cx="342291" cy="61718"/>
            </a:xfrm>
            <a:prstGeom prst="rect">
              <a:avLst/>
            </a:prstGeom>
            <a:solidFill>
              <a:srgbClr val="D9D2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0D5045-6468-3835-182D-2DCD035E57EE}"/>
                </a:ext>
              </a:extLst>
            </p:cNvPr>
            <p:cNvSpPr/>
            <p:nvPr userDrawn="1"/>
          </p:nvSpPr>
          <p:spPr>
            <a:xfrm>
              <a:off x="5324027" y="378338"/>
              <a:ext cx="342291" cy="61718"/>
            </a:xfrm>
            <a:prstGeom prst="rect">
              <a:avLst/>
            </a:prstGeom>
            <a:solidFill>
              <a:srgbClr val="F2CAD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0B74B1-59A7-2731-861A-8543DA033434}"/>
                </a:ext>
              </a:extLst>
            </p:cNvPr>
            <p:cNvSpPr/>
            <p:nvPr userDrawn="1"/>
          </p:nvSpPr>
          <p:spPr>
            <a:xfrm>
              <a:off x="4596847" y="378338"/>
              <a:ext cx="342291" cy="61718"/>
            </a:xfrm>
            <a:prstGeom prst="rect">
              <a:avLst/>
            </a:prstGeom>
            <a:solidFill>
              <a:srgbClr val="91F9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9D97FE-C270-493F-0AF3-9C04F00170F5}"/>
                </a:ext>
              </a:extLst>
            </p:cNvPr>
            <p:cNvSpPr/>
            <p:nvPr userDrawn="1"/>
          </p:nvSpPr>
          <p:spPr>
            <a:xfrm>
              <a:off x="5687616" y="378338"/>
              <a:ext cx="342291" cy="61718"/>
            </a:xfrm>
            <a:prstGeom prst="rect">
              <a:avLst/>
            </a:prstGeom>
            <a:solidFill>
              <a:srgbClr val="8DE7E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BA2988-6347-D58A-5EDC-1F7E68C9A26A}"/>
                </a:ext>
              </a:extLst>
            </p:cNvPr>
            <p:cNvSpPr/>
            <p:nvPr userDrawn="1"/>
          </p:nvSpPr>
          <p:spPr>
            <a:xfrm>
              <a:off x="6051206" y="378338"/>
              <a:ext cx="342291" cy="61718"/>
            </a:xfrm>
            <a:prstGeom prst="rect">
              <a:avLst/>
            </a:prstGeom>
            <a:solidFill>
              <a:srgbClr val="ECDE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lvl="0"/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FFC34C-DA03-A544-1CCA-7C6224F7670C}"/>
                </a:ext>
              </a:extLst>
            </p:cNvPr>
            <p:cNvSpPr/>
            <p:nvPr userDrawn="1"/>
          </p:nvSpPr>
          <p:spPr>
            <a:xfrm>
              <a:off x="6414796" y="378338"/>
              <a:ext cx="342291" cy="61718"/>
            </a:xfrm>
            <a:prstGeom prst="rect">
              <a:avLst/>
            </a:prstGeom>
            <a:solidFill>
              <a:srgbClr val="FDD4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84B3415-4C9C-9DAF-884C-BADE440CFC73}"/>
                </a:ext>
              </a:extLst>
            </p:cNvPr>
            <p:cNvSpPr/>
            <p:nvPr userDrawn="1"/>
          </p:nvSpPr>
          <p:spPr>
            <a:xfrm>
              <a:off x="7869154" y="378338"/>
              <a:ext cx="342291" cy="61718"/>
            </a:xfrm>
            <a:prstGeom prst="rect">
              <a:avLst/>
            </a:prstGeom>
            <a:solidFill>
              <a:srgbClr val="C7CD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1F10DE2-53C8-0A0E-2978-E758864ABAB7}"/>
                </a:ext>
              </a:extLst>
            </p:cNvPr>
            <p:cNvSpPr/>
            <p:nvPr userDrawn="1"/>
          </p:nvSpPr>
          <p:spPr>
            <a:xfrm>
              <a:off x="7141975" y="378338"/>
              <a:ext cx="342291" cy="61718"/>
            </a:xfrm>
            <a:prstGeom prst="rect">
              <a:avLst/>
            </a:prstGeom>
            <a:solidFill>
              <a:srgbClr val="F3B7F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3C09AFA-9D08-EA94-F873-A501F68217D3}"/>
                </a:ext>
              </a:extLst>
            </p:cNvPr>
            <p:cNvSpPr/>
            <p:nvPr userDrawn="1"/>
          </p:nvSpPr>
          <p:spPr>
            <a:xfrm>
              <a:off x="7505565" y="378338"/>
              <a:ext cx="342291" cy="61718"/>
            </a:xfrm>
            <a:prstGeom prst="rect">
              <a:avLst/>
            </a:prstGeom>
            <a:solidFill>
              <a:srgbClr val="CED5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BFC29DAF-4D82-EE36-DFD3-C602BDC0272D}"/>
                </a:ext>
              </a:extLst>
            </p:cNvPr>
            <p:cNvSpPr/>
            <p:nvPr userDrawn="1"/>
          </p:nvSpPr>
          <p:spPr>
            <a:xfrm>
              <a:off x="6778385" y="378338"/>
              <a:ext cx="342291" cy="61718"/>
            </a:xfrm>
            <a:prstGeom prst="rect">
              <a:avLst/>
            </a:prstGeom>
            <a:solidFill>
              <a:srgbClr val="8EF4D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7CFBD64-CCFF-44EB-73FE-E67A791882F4}"/>
                </a:ext>
              </a:extLst>
            </p:cNvPr>
            <p:cNvSpPr/>
            <p:nvPr userDrawn="1"/>
          </p:nvSpPr>
          <p:spPr>
            <a:xfrm>
              <a:off x="8232744" y="378338"/>
              <a:ext cx="342291" cy="61718"/>
            </a:xfrm>
            <a:prstGeom prst="rect">
              <a:avLst/>
            </a:prstGeom>
            <a:solidFill>
              <a:srgbClr val="F9C9C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E6FCBAB9-D2BC-C08C-87F0-757A241ED766}"/>
                </a:ext>
              </a:extLst>
            </p:cNvPr>
            <p:cNvSpPr/>
            <p:nvPr userDrawn="1"/>
          </p:nvSpPr>
          <p:spPr>
            <a:xfrm>
              <a:off x="8596334" y="378338"/>
              <a:ext cx="342291" cy="61718"/>
            </a:xfrm>
            <a:prstGeom prst="rect">
              <a:avLst/>
            </a:prstGeom>
            <a:solidFill>
              <a:srgbClr val="BADCE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9B14D23-3BF5-E96B-60FB-3E40BC440094}"/>
                </a:ext>
              </a:extLst>
            </p:cNvPr>
            <p:cNvSpPr/>
            <p:nvPr userDrawn="1"/>
          </p:nvSpPr>
          <p:spPr>
            <a:xfrm>
              <a:off x="2778899" y="285750"/>
              <a:ext cx="342291" cy="61718"/>
            </a:xfrm>
            <a:prstGeom prst="rect">
              <a:avLst/>
            </a:prstGeom>
            <a:solidFill>
              <a:srgbClr val="D1E6F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F49BD702-4657-0B9A-ACE1-EDCF56079AEF}"/>
                </a:ext>
              </a:extLst>
            </p:cNvPr>
            <p:cNvSpPr/>
            <p:nvPr userDrawn="1"/>
          </p:nvSpPr>
          <p:spPr>
            <a:xfrm>
              <a:off x="3142489" y="285750"/>
              <a:ext cx="342291" cy="61718"/>
            </a:xfrm>
            <a:prstGeom prst="rect">
              <a:avLst/>
            </a:prstGeom>
            <a:solidFill>
              <a:srgbClr val="BEF0D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E21BB6-B322-68AD-157B-0D1715CE9D8D}"/>
                </a:ext>
              </a:extLst>
            </p:cNvPr>
            <p:cNvSpPr/>
            <p:nvPr userDrawn="1"/>
          </p:nvSpPr>
          <p:spPr>
            <a:xfrm>
              <a:off x="3506078" y="285750"/>
              <a:ext cx="342291" cy="61718"/>
            </a:xfrm>
            <a:prstGeom prst="rect">
              <a:avLst/>
            </a:prstGeom>
            <a:solidFill>
              <a:srgbClr val="C1ED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B591A50-3C6A-067A-934F-FE7AF56445C6}"/>
                </a:ext>
              </a:extLst>
            </p:cNvPr>
            <p:cNvSpPr/>
            <p:nvPr userDrawn="1"/>
          </p:nvSpPr>
          <p:spPr>
            <a:xfrm>
              <a:off x="3869668" y="285750"/>
              <a:ext cx="342291" cy="61718"/>
            </a:xfrm>
            <a:prstGeom prst="rect">
              <a:avLst/>
            </a:prstGeom>
            <a:solidFill>
              <a:srgbClr val="FDEAD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D6D1ACC-DD01-CF52-61F6-83EB4BF39CE2}"/>
                </a:ext>
              </a:extLst>
            </p:cNvPr>
            <p:cNvSpPr/>
            <p:nvPr userDrawn="1"/>
          </p:nvSpPr>
          <p:spPr>
            <a:xfrm>
              <a:off x="4233258" y="285750"/>
              <a:ext cx="342291" cy="61718"/>
            </a:xfrm>
            <a:prstGeom prst="rect">
              <a:avLst/>
            </a:prstGeom>
            <a:solidFill>
              <a:srgbClr val="E7E4E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C08D42E0-4F74-3E11-1518-52372BE43C9F}"/>
                </a:ext>
              </a:extLst>
            </p:cNvPr>
            <p:cNvSpPr/>
            <p:nvPr userDrawn="1"/>
          </p:nvSpPr>
          <p:spPr>
            <a:xfrm>
              <a:off x="5324027" y="285750"/>
              <a:ext cx="342291" cy="61718"/>
            </a:xfrm>
            <a:prstGeom prst="rect">
              <a:avLst/>
            </a:prstGeom>
            <a:solidFill>
              <a:srgbClr val="F7E2E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82B09BB-969C-699B-0002-C17A11BCD600}"/>
                </a:ext>
              </a:extLst>
            </p:cNvPr>
            <p:cNvSpPr/>
            <p:nvPr userDrawn="1"/>
          </p:nvSpPr>
          <p:spPr>
            <a:xfrm>
              <a:off x="4596847" y="285750"/>
              <a:ext cx="342291" cy="61718"/>
            </a:xfrm>
            <a:prstGeom prst="rect">
              <a:avLst/>
            </a:prstGeom>
            <a:solidFill>
              <a:srgbClr val="C3F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7AE1EA5-E895-CBD8-429E-C9D1B28F7CA3}"/>
                </a:ext>
              </a:extLst>
            </p:cNvPr>
            <p:cNvSpPr/>
            <p:nvPr userDrawn="1"/>
          </p:nvSpPr>
          <p:spPr>
            <a:xfrm>
              <a:off x="5687616" y="285750"/>
              <a:ext cx="342291" cy="61718"/>
            </a:xfrm>
            <a:prstGeom prst="rect">
              <a:avLst/>
            </a:prstGeom>
            <a:solidFill>
              <a:srgbClr val="BDF0E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520C7A3F-A8B8-134C-BB4D-A2240D5FAF95}"/>
                </a:ext>
              </a:extLst>
            </p:cNvPr>
            <p:cNvSpPr/>
            <p:nvPr userDrawn="1"/>
          </p:nvSpPr>
          <p:spPr>
            <a:xfrm>
              <a:off x="6051206" y="285750"/>
              <a:ext cx="342291" cy="61718"/>
            </a:xfrm>
            <a:prstGeom prst="rect">
              <a:avLst/>
            </a:prstGeom>
            <a:solidFill>
              <a:srgbClr val="EDEB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7F71780-5610-E3EA-0CBC-38BD1A103A13}"/>
                </a:ext>
              </a:extLst>
            </p:cNvPr>
            <p:cNvSpPr/>
            <p:nvPr userDrawn="1"/>
          </p:nvSpPr>
          <p:spPr>
            <a:xfrm>
              <a:off x="6414796" y="285750"/>
              <a:ext cx="342291" cy="61718"/>
            </a:xfrm>
            <a:prstGeom prst="rect">
              <a:avLst/>
            </a:prstGeom>
            <a:solidFill>
              <a:srgbClr val="FDE6D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F6FAA65C-6738-6D5A-DFCF-B2C7D51C92A1}"/>
                </a:ext>
              </a:extLst>
            </p:cNvPr>
            <p:cNvSpPr/>
            <p:nvPr userDrawn="1"/>
          </p:nvSpPr>
          <p:spPr>
            <a:xfrm>
              <a:off x="7869154" y="285750"/>
              <a:ext cx="342291" cy="61718"/>
            </a:xfrm>
            <a:prstGeom prst="rect">
              <a:avLst/>
            </a:prstGeom>
            <a:solidFill>
              <a:srgbClr val="E0E1E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9B96F5F-313C-6D5A-3485-7408E16740A6}"/>
                </a:ext>
              </a:extLst>
            </p:cNvPr>
            <p:cNvSpPr/>
            <p:nvPr userDrawn="1"/>
          </p:nvSpPr>
          <p:spPr>
            <a:xfrm>
              <a:off x="7141975" y="285750"/>
              <a:ext cx="342291" cy="61718"/>
            </a:xfrm>
            <a:prstGeom prst="rect">
              <a:avLst/>
            </a:prstGeom>
            <a:solidFill>
              <a:srgbClr val="EEDBE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6A2F9D13-5043-18D5-3477-8A73B513AC4D}"/>
                </a:ext>
              </a:extLst>
            </p:cNvPr>
            <p:cNvSpPr/>
            <p:nvPr userDrawn="1"/>
          </p:nvSpPr>
          <p:spPr>
            <a:xfrm>
              <a:off x="7505565" y="285750"/>
              <a:ext cx="342291" cy="61718"/>
            </a:xfrm>
            <a:prstGeom prst="rect">
              <a:avLst/>
            </a:prstGeom>
            <a:solidFill>
              <a:srgbClr val="E5E8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EDA9BB0-6122-F909-5E69-B9B3DE037AB8}"/>
                </a:ext>
              </a:extLst>
            </p:cNvPr>
            <p:cNvSpPr/>
            <p:nvPr userDrawn="1"/>
          </p:nvSpPr>
          <p:spPr>
            <a:xfrm>
              <a:off x="6778385" y="285750"/>
              <a:ext cx="342291" cy="61718"/>
            </a:xfrm>
            <a:prstGeom prst="rect">
              <a:avLst/>
            </a:prstGeom>
            <a:solidFill>
              <a:srgbClr val="B9ECD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A8824B48-3091-D9F3-663D-A052EC89D90A}"/>
                </a:ext>
              </a:extLst>
            </p:cNvPr>
            <p:cNvSpPr/>
            <p:nvPr userDrawn="1"/>
          </p:nvSpPr>
          <p:spPr>
            <a:xfrm>
              <a:off x="8232744" y="285750"/>
              <a:ext cx="342291" cy="61718"/>
            </a:xfrm>
            <a:prstGeom prst="rect">
              <a:avLst/>
            </a:prstGeom>
            <a:solidFill>
              <a:srgbClr val="FBE4E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0476E900-FE58-4E35-4624-BBE45E665595}"/>
                </a:ext>
              </a:extLst>
            </p:cNvPr>
            <p:cNvSpPr/>
            <p:nvPr userDrawn="1"/>
          </p:nvSpPr>
          <p:spPr>
            <a:xfrm>
              <a:off x="8596334" y="285750"/>
              <a:ext cx="342291" cy="61718"/>
            </a:xfrm>
            <a:prstGeom prst="rect">
              <a:avLst/>
            </a:prstGeom>
            <a:solidFill>
              <a:srgbClr val="D8EA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16BA7A10-E373-6860-AD66-BF0EE8DF944E}"/>
                </a:ext>
              </a:extLst>
            </p:cNvPr>
            <p:cNvSpPr/>
            <p:nvPr userDrawn="1"/>
          </p:nvSpPr>
          <p:spPr>
            <a:xfrm>
              <a:off x="2778899" y="810406"/>
              <a:ext cx="342291" cy="61718"/>
            </a:xfrm>
            <a:prstGeom prst="rect">
              <a:avLst/>
            </a:prstGeom>
            <a:solidFill>
              <a:srgbClr val="13538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0C3DCAEA-6E2D-8304-818F-4EBDA148BD13}"/>
                </a:ext>
              </a:extLst>
            </p:cNvPr>
            <p:cNvSpPr/>
            <p:nvPr userDrawn="1"/>
          </p:nvSpPr>
          <p:spPr>
            <a:xfrm>
              <a:off x="3142489" y="810406"/>
              <a:ext cx="342291" cy="61718"/>
            </a:xfrm>
            <a:prstGeom prst="rect">
              <a:avLst/>
            </a:prstGeom>
            <a:solidFill>
              <a:srgbClr val="036F3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0CF04772-4768-E57B-9773-E55496A7B223}"/>
                </a:ext>
              </a:extLst>
            </p:cNvPr>
            <p:cNvSpPr/>
            <p:nvPr userDrawn="1"/>
          </p:nvSpPr>
          <p:spPr>
            <a:xfrm>
              <a:off x="3506078" y="810406"/>
              <a:ext cx="342291" cy="61718"/>
            </a:xfrm>
            <a:prstGeom prst="rect">
              <a:avLst/>
            </a:prstGeom>
            <a:solidFill>
              <a:srgbClr val="0584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7E31B40-5C7F-4D0F-4643-23EF2527B2ED}"/>
                </a:ext>
              </a:extLst>
            </p:cNvPr>
            <p:cNvSpPr/>
            <p:nvPr userDrawn="1"/>
          </p:nvSpPr>
          <p:spPr>
            <a:xfrm>
              <a:off x="3869668" y="810406"/>
              <a:ext cx="342291" cy="61718"/>
            </a:xfrm>
            <a:prstGeom prst="rect">
              <a:avLst/>
            </a:prstGeom>
            <a:solidFill>
              <a:srgbClr val="D7790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04841C9B-5745-68F8-8B39-B63B5076750A}"/>
                </a:ext>
              </a:extLst>
            </p:cNvPr>
            <p:cNvSpPr/>
            <p:nvPr userDrawn="1"/>
          </p:nvSpPr>
          <p:spPr>
            <a:xfrm>
              <a:off x="4233258" y="810406"/>
              <a:ext cx="342291" cy="61718"/>
            </a:xfrm>
            <a:prstGeom prst="rect">
              <a:avLst/>
            </a:prstGeom>
            <a:solidFill>
              <a:srgbClr val="68569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2978E59D-B92B-F14F-46B6-1D88424B8E21}"/>
                </a:ext>
              </a:extLst>
            </p:cNvPr>
            <p:cNvSpPr/>
            <p:nvPr userDrawn="1"/>
          </p:nvSpPr>
          <p:spPr>
            <a:xfrm>
              <a:off x="5324027" y="810406"/>
              <a:ext cx="342291" cy="61718"/>
            </a:xfrm>
            <a:prstGeom prst="rect">
              <a:avLst/>
            </a:prstGeom>
            <a:solidFill>
              <a:srgbClr val="B923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439D689-12D5-FB5E-947B-34A25BF30C3B}"/>
                </a:ext>
              </a:extLst>
            </p:cNvPr>
            <p:cNvSpPr/>
            <p:nvPr userDrawn="1"/>
          </p:nvSpPr>
          <p:spPr>
            <a:xfrm>
              <a:off x="4596847" y="810406"/>
              <a:ext cx="342291" cy="61718"/>
            </a:xfrm>
            <a:prstGeom prst="rect">
              <a:avLst/>
            </a:prstGeom>
            <a:solidFill>
              <a:srgbClr val="0A981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FAE07556-76D8-4444-FCF3-ED7D8B3EA33B}"/>
                </a:ext>
              </a:extLst>
            </p:cNvPr>
            <p:cNvSpPr/>
            <p:nvPr userDrawn="1"/>
          </p:nvSpPr>
          <p:spPr>
            <a:xfrm>
              <a:off x="5687616" y="810406"/>
              <a:ext cx="342291" cy="61718"/>
            </a:xfrm>
            <a:prstGeom prst="rect">
              <a:avLst/>
            </a:prstGeom>
            <a:solidFill>
              <a:srgbClr val="1B8B8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6B5D5A4-05B7-060C-0E1B-21E7596FC760}"/>
                </a:ext>
              </a:extLst>
            </p:cNvPr>
            <p:cNvSpPr/>
            <p:nvPr userDrawn="1"/>
          </p:nvSpPr>
          <p:spPr>
            <a:xfrm>
              <a:off x="6051206" y="810406"/>
              <a:ext cx="342291" cy="61718"/>
            </a:xfrm>
            <a:prstGeom prst="rect">
              <a:avLst/>
            </a:prstGeom>
            <a:solidFill>
              <a:srgbClr val="A5924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6B03575-FB4A-4255-9A98-7A893ADC7065}"/>
                </a:ext>
              </a:extLst>
            </p:cNvPr>
            <p:cNvSpPr/>
            <p:nvPr userDrawn="1"/>
          </p:nvSpPr>
          <p:spPr>
            <a:xfrm>
              <a:off x="6414796" y="810406"/>
              <a:ext cx="342291" cy="61718"/>
            </a:xfrm>
            <a:prstGeom prst="rect">
              <a:avLst/>
            </a:prstGeom>
            <a:solidFill>
              <a:srgbClr val="D14D0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F2D19E6F-8325-23E7-8251-267F1ABC9776}"/>
                </a:ext>
              </a:extLst>
            </p:cNvPr>
            <p:cNvSpPr/>
            <p:nvPr userDrawn="1"/>
          </p:nvSpPr>
          <p:spPr>
            <a:xfrm>
              <a:off x="7869154" y="810406"/>
              <a:ext cx="342291" cy="61718"/>
            </a:xfrm>
            <a:prstGeom prst="rect">
              <a:avLst/>
            </a:prstGeom>
            <a:solidFill>
              <a:srgbClr val="546B7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25E2E17E-5667-91C3-1886-B021B2DF78E5}"/>
                </a:ext>
              </a:extLst>
            </p:cNvPr>
            <p:cNvSpPr/>
            <p:nvPr userDrawn="1"/>
          </p:nvSpPr>
          <p:spPr>
            <a:xfrm>
              <a:off x="7141975" y="810406"/>
              <a:ext cx="342291" cy="61718"/>
            </a:xfrm>
            <a:prstGeom prst="rect">
              <a:avLst/>
            </a:prstGeom>
            <a:solidFill>
              <a:srgbClr val="7E2E7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6F19DF0-AA5D-7727-BE70-F68E917B4F65}"/>
                </a:ext>
              </a:extLst>
            </p:cNvPr>
            <p:cNvSpPr/>
            <p:nvPr userDrawn="1"/>
          </p:nvSpPr>
          <p:spPr>
            <a:xfrm>
              <a:off x="7505565" y="810406"/>
              <a:ext cx="342291" cy="61718"/>
            </a:xfrm>
            <a:prstGeom prst="rect">
              <a:avLst/>
            </a:prstGeom>
            <a:solidFill>
              <a:srgbClr val="3E54D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08EE4644-E9F7-F4CF-93E9-45A42C08C553}"/>
                </a:ext>
              </a:extLst>
            </p:cNvPr>
            <p:cNvSpPr/>
            <p:nvPr userDrawn="1"/>
          </p:nvSpPr>
          <p:spPr>
            <a:xfrm>
              <a:off x="6778385" y="810406"/>
              <a:ext cx="342291" cy="61718"/>
            </a:xfrm>
            <a:prstGeom prst="rect">
              <a:avLst/>
            </a:prstGeom>
            <a:solidFill>
              <a:srgbClr val="178D6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3245F4B-43D2-B212-94E4-26B81E655583}"/>
                </a:ext>
              </a:extLst>
            </p:cNvPr>
            <p:cNvSpPr/>
            <p:nvPr userDrawn="1"/>
          </p:nvSpPr>
          <p:spPr>
            <a:xfrm>
              <a:off x="8232744" y="810406"/>
              <a:ext cx="342291" cy="61718"/>
            </a:xfrm>
            <a:prstGeom prst="rect">
              <a:avLst/>
            </a:prstGeom>
            <a:solidFill>
              <a:srgbClr val="D513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7514C653-FD16-23B6-C859-22074889976B}"/>
                </a:ext>
              </a:extLst>
            </p:cNvPr>
            <p:cNvSpPr/>
            <p:nvPr userDrawn="1"/>
          </p:nvSpPr>
          <p:spPr>
            <a:xfrm>
              <a:off x="8596334" y="810406"/>
              <a:ext cx="342291" cy="61718"/>
            </a:xfrm>
            <a:prstGeom prst="rect">
              <a:avLst/>
            </a:prstGeom>
            <a:solidFill>
              <a:srgbClr val="3588A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FD261103-6331-6454-53B1-C62F07382363}"/>
                </a:ext>
              </a:extLst>
            </p:cNvPr>
            <p:cNvSpPr/>
            <p:nvPr userDrawn="1"/>
          </p:nvSpPr>
          <p:spPr>
            <a:xfrm>
              <a:off x="2778899" y="902994"/>
              <a:ext cx="342291" cy="61718"/>
            </a:xfrm>
            <a:prstGeom prst="rect">
              <a:avLst/>
            </a:prstGeom>
            <a:solidFill>
              <a:srgbClr val="13426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4628518-68B9-37DA-0847-7560127E042F}"/>
                </a:ext>
              </a:extLst>
            </p:cNvPr>
            <p:cNvSpPr/>
            <p:nvPr userDrawn="1"/>
          </p:nvSpPr>
          <p:spPr>
            <a:xfrm>
              <a:off x="3142489" y="902994"/>
              <a:ext cx="342291" cy="61718"/>
            </a:xfrm>
            <a:prstGeom prst="rect">
              <a:avLst/>
            </a:prstGeom>
            <a:solidFill>
              <a:srgbClr val="04502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CF14E591-A91C-9917-3A7C-E1EFB1D7C3E2}"/>
                </a:ext>
              </a:extLst>
            </p:cNvPr>
            <p:cNvSpPr/>
            <p:nvPr userDrawn="1"/>
          </p:nvSpPr>
          <p:spPr>
            <a:xfrm>
              <a:off x="3506078" y="902994"/>
              <a:ext cx="342291" cy="61718"/>
            </a:xfrm>
            <a:prstGeom prst="rect">
              <a:avLst/>
            </a:prstGeom>
            <a:solidFill>
              <a:srgbClr val="08618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95B3FB-B772-9255-357F-3856E8CFBA9C}"/>
                </a:ext>
              </a:extLst>
            </p:cNvPr>
            <p:cNvSpPr/>
            <p:nvPr userDrawn="1"/>
          </p:nvSpPr>
          <p:spPr>
            <a:xfrm>
              <a:off x="3869668" y="902994"/>
              <a:ext cx="342291" cy="61718"/>
            </a:xfrm>
            <a:prstGeom prst="rect">
              <a:avLst/>
            </a:prstGeom>
            <a:solidFill>
              <a:srgbClr val="9959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7410EA6-5AB3-2C37-0EBB-3F136808886B}"/>
                </a:ext>
              </a:extLst>
            </p:cNvPr>
            <p:cNvSpPr/>
            <p:nvPr userDrawn="1"/>
          </p:nvSpPr>
          <p:spPr>
            <a:xfrm>
              <a:off x="4233258" y="902994"/>
              <a:ext cx="342291" cy="61718"/>
            </a:xfrm>
            <a:prstGeom prst="rect">
              <a:avLst/>
            </a:prstGeom>
            <a:solidFill>
              <a:srgbClr val="55477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9F3E10C-3FE1-47CD-7787-DDE0245E83EF}"/>
                </a:ext>
              </a:extLst>
            </p:cNvPr>
            <p:cNvSpPr/>
            <p:nvPr userDrawn="1"/>
          </p:nvSpPr>
          <p:spPr>
            <a:xfrm>
              <a:off x="5324027" y="902994"/>
              <a:ext cx="342291" cy="61718"/>
            </a:xfrm>
            <a:prstGeom prst="rect">
              <a:avLst/>
            </a:prstGeom>
            <a:solidFill>
              <a:srgbClr val="8C2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8FB669D-9D41-E5FF-7798-27108A4DA6AF}"/>
                </a:ext>
              </a:extLst>
            </p:cNvPr>
            <p:cNvSpPr/>
            <p:nvPr userDrawn="1"/>
          </p:nvSpPr>
          <p:spPr>
            <a:xfrm>
              <a:off x="4596847" y="902994"/>
              <a:ext cx="342291" cy="61718"/>
            </a:xfrm>
            <a:prstGeom prst="rect">
              <a:avLst/>
            </a:prstGeom>
            <a:solidFill>
              <a:srgbClr val="0C721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D61796-91ED-5A9E-F434-2490C6B7F847}"/>
                </a:ext>
              </a:extLst>
            </p:cNvPr>
            <p:cNvSpPr/>
            <p:nvPr userDrawn="1"/>
          </p:nvSpPr>
          <p:spPr>
            <a:xfrm>
              <a:off x="5687616" y="902994"/>
              <a:ext cx="342291" cy="61718"/>
            </a:xfrm>
            <a:prstGeom prst="rect">
              <a:avLst/>
            </a:prstGeom>
            <a:solidFill>
              <a:srgbClr val="1A6C6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3E185E0-06BD-A89D-04C4-4BD382A8D2B1}"/>
                </a:ext>
              </a:extLst>
            </p:cNvPr>
            <p:cNvSpPr/>
            <p:nvPr userDrawn="1"/>
          </p:nvSpPr>
          <p:spPr>
            <a:xfrm>
              <a:off x="6051206" y="902994"/>
              <a:ext cx="342291" cy="61718"/>
            </a:xfrm>
            <a:prstGeom prst="rect">
              <a:avLst/>
            </a:prstGeom>
            <a:solidFill>
              <a:srgbClr val="7B6C3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D496B1C-1F7B-71FD-2F15-65F79096EABC}"/>
                </a:ext>
              </a:extLst>
            </p:cNvPr>
            <p:cNvSpPr/>
            <p:nvPr userDrawn="1"/>
          </p:nvSpPr>
          <p:spPr>
            <a:xfrm>
              <a:off x="6414796" y="902994"/>
              <a:ext cx="342291" cy="61718"/>
            </a:xfrm>
            <a:prstGeom prst="rect">
              <a:avLst/>
            </a:prstGeom>
            <a:solidFill>
              <a:srgbClr val="A9400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D1CDA4B-FAA0-A7D2-7E34-3C8539C8992C}"/>
                </a:ext>
              </a:extLst>
            </p:cNvPr>
            <p:cNvSpPr/>
            <p:nvPr userDrawn="1"/>
          </p:nvSpPr>
          <p:spPr>
            <a:xfrm>
              <a:off x="7869154" y="902994"/>
              <a:ext cx="342291" cy="61718"/>
            </a:xfrm>
            <a:prstGeom prst="rect">
              <a:avLst/>
            </a:prstGeom>
            <a:solidFill>
              <a:srgbClr val="3A4B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152D93C-2D99-7E4E-6832-B67E0ED0E816}"/>
                </a:ext>
              </a:extLst>
            </p:cNvPr>
            <p:cNvSpPr/>
            <p:nvPr userDrawn="1"/>
          </p:nvSpPr>
          <p:spPr>
            <a:xfrm>
              <a:off x="7141975" y="902994"/>
              <a:ext cx="342291" cy="61718"/>
            </a:xfrm>
            <a:prstGeom prst="rect">
              <a:avLst/>
            </a:prstGeom>
            <a:solidFill>
              <a:srgbClr val="642A6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A8795A-51EC-2DA4-E4E9-96F65B691025}"/>
                </a:ext>
              </a:extLst>
            </p:cNvPr>
            <p:cNvSpPr/>
            <p:nvPr userDrawn="1"/>
          </p:nvSpPr>
          <p:spPr>
            <a:xfrm>
              <a:off x="7505565" y="902994"/>
              <a:ext cx="342291" cy="61718"/>
            </a:xfrm>
            <a:prstGeom prst="rect">
              <a:avLst/>
            </a:prstGeom>
            <a:solidFill>
              <a:srgbClr val="33408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15FB6F8-6BB4-ED5B-0119-FE7C64DE5D28}"/>
                </a:ext>
              </a:extLst>
            </p:cNvPr>
            <p:cNvSpPr/>
            <p:nvPr userDrawn="1"/>
          </p:nvSpPr>
          <p:spPr>
            <a:xfrm>
              <a:off x="6778385" y="902994"/>
              <a:ext cx="342291" cy="61718"/>
            </a:xfrm>
            <a:prstGeom prst="rect">
              <a:avLst/>
            </a:prstGeom>
            <a:solidFill>
              <a:srgbClr val="11634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E26F1A2-A8AF-1EFE-B6E9-17B4E84A837A}"/>
                </a:ext>
              </a:extLst>
            </p:cNvPr>
            <p:cNvSpPr/>
            <p:nvPr userDrawn="1"/>
          </p:nvSpPr>
          <p:spPr>
            <a:xfrm>
              <a:off x="8232744" y="902994"/>
              <a:ext cx="342291" cy="61718"/>
            </a:xfrm>
            <a:prstGeom prst="rect">
              <a:avLst/>
            </a:prstGeom>
            <a:solidFill>
              <a:srgbClr val="96141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8D8D4DE-4025-DF5E-FD71-148658CFF34C}"/>
                </a:ext>
              </a:extLst>
            </p:cNvPr>
            <p:cNvSpPr/>
            <p:nvPr userDrawn="1"/>
          </p:nvSpPr>
          <p:spPr>
            <a:xfrm>
              <a:off x="8596334" y="902994"/>
              <a:ext cx="342291" cy="61718"/>
            </a:xfrm>
            <a:prstGeom prst="rect">
              <a:avLst/>
            </a:prstGeom>
            <a:solidFill>
              <a:srgbClr val="2A647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0B17082-A5B6-6084-A1DD-5DC990C8E0BE}"/>
                </a:ext>
              </a:extLst>
            </p:cNvPr>
            <p:cNvSpPr/>
            <p:nvPr userDrawn="1"/>
          </p:nvSpPr>
          <p:spPr>
            <a:xfrm>
              <a:off x="2778899" y="995582"/>
              <a:ext cx="342291" cy="61718"/>
            </a:xfrm>
            <a:prstGeom prst="rect">
              <a:avLst/>
            </a:prstGeom>
            <a:solidFill>
              <a:srgbClr val="11314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56C08E1-200A-D080-3BDC-8F4CBF819C20}"/>
                </a:ext>
              </a:extLst>
            </p:cNvPr>
            <p:cNvSpPr/>
            <p:nvPr userDrawn="1"/>
          </p:nvSpPr>
          <p:spPr>
            <a:xfrm>
              <a:off x="3142489" y="995582"/>
              <a:ext cx="342291" cy="61718"/>
            </a:xfrm>
            <a:prstGeom prst="rect">
              <a:avLst/>
            </a:prstGeom>
            <a:solidFill>
              <a:srgbClr val="04301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6EA93C9-EC3E-49BB-D7B4-9AB88C1C9CC2}"/>
                </a:ext>
              </a:extLst>
            </p:cNvPr>
            <p:cNvSpPr/>
            <p:nvPr userDrawn="1"/>
          </p:nvSpPr>
          <p:spPr>
            <a:xfrm>
              <a:off x="3506078" y="995582"/>
              <a:ext cx="342291" cy="61718"/>
            </a:xfrm>
            <a:prstGeom prst="rect">
              <a:avLst/>
            </a:prstGeom>
            <a:solidFill>
              <a:srgbClr val="0840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D287E5-6BCF-5B0D-D252-931D49C0DD98}"/>
                </a:ext>
              </a:extLst>
            </p:cNvPr>
            <p:cNvSpPr/>
            <p:nvPr userDrawn="1"/>
          </p:nvSpPr>
          <p:spPr>
            <a:xfrm>
              <a:off x="3869668" y="995582"/>
              <a:ext cx="342291" cy="61718"/>
            </a:xfrm>
            <a:prstGeom prst="rect">
              <a:avLst/>
            </a:prstGeom>
            <a:solidFill>
              <a:srgbClr val="693E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0D66379-64E1-ECAE-9E22-253FADC419D1}"/>
                </a:ext>
              </a:extLst>
            </p:cNvPr>
            <p:cNvSpPr/>
            <p:nvPr userDrawn="1"/>
          </p:nvSpPr>
          <p:spPr>
            <a:xfrm>
              <a:off x="4233258" y="995582"/>
              <a:ext cx="342291" cy="61718"/>
            </a:xfrm>
            <a:prstGeom prst="rect">
              <a:avLst/>
            </a:prstGeom>
            <a:solidFill>
              <a:srgbClr val="42385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3FF1FC8-2328-3BA5-129D-7654ED5E090A}"/>
                </a:ext>
              </a:extLst>
            </p:cNvPr>
            <p:cNvSpPr/>
            <p:nvPr userDrawn="1"/>
          </p:nvSpPr>
          <p:spPr>
            <a:xfrm>
              <a:off x="5324027" y="995582"/>
              <a:ext cx="342291" cy="61718"/>
            </a:xfrm>
            <a:prstGeom prst="rect">
              <a:avLst/>
            </a:prstGeom>
            <a:solidFill>
              <a:srgbClr val="611D3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169350A-F068-3EC2-5751-3774B11F9AD3}"/>
                </a:ext>
              </a:extLst>
            </p:cNvPr>
            <p:cNvSpPr/>
            <p:nvPr userDrawn="1"/>
          </p:nvSpPr>
          <p:spPr>
            <a:xfrm>
              <a:off x="4596847" y="995582"/>
              <a:ext cx="342291" cy="61718"/>
            </a:xfrm>
            <a:prstGeom prst="rect">
              <a:avLst/>
            </a:prstGeom>
            <a:solidFill>
              <a:srgbClr val="0B4D1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1C970AE-4C8A-7282-0C15-42E5A8297200}"/>
                </a:ext>
              </a:extLst>
            </p:cNvPr>
            <p:cNvSpPr/>
            <p:nvPr userDrawn="1"/>
          </p:nvSpPr>
          <p:spPr>
            <a:xfrm>
              <a:off x="5687616" y="995582"/>
              <a:ext cx="342291" cy="61718"/>
            </a:xfrm>
            <a:prstGeom prst="rect">
              <a:avLst/>
            </a:prstGeom>
            <a:solidFill>
              <a:srgbClr val="164D4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F90EE74-6447-57A7-A9D9-1E2043BB7CDF}"/>
                </a:ext>
              </a:extLst>
            </p:cNvPr>
            <p:cNvSpPr/>
            <p:nvPr userDrawn="1"/>
          </p:nvSpPr>
          <p:spPr>
            <a:xfrm>
              <a:off x="6051206" y="995582"/>
              <a:ext cx="342291" cy="61718"/>
            </a:xfrm>
            <a:prstGeom prst="rect">
              <a:avLst/>
            </a:prstGeom>
            <a:solidFill>
              <a:srgbClr val="5D50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B792959-0ECD-C2FB-4A62-592B1F6E6195}"/>
                </a:ext>
              </a:extLst>
            </p:cNvPr>
            <p:cNvSpPr/>
            <p:nvPr userDrawn="1"/>
          </p:nvSpPr>
          <p:spPr>
            <a:xfrm>
              <a:off x="6414796" y="995582"/>
              <a:ext cx="342291" cy="61718"/>
            </a:xfrm>
            <a:prstGeom prst="rect">
              <a:avLst/>
            </a:prstGeom>
            <a:solidFill>
              <a:srgbClr val="82320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ED5F681-735A-46D0-0CCA-BD9BD6490E43}"/>
                </a:ext>
              </a:extLst>
            </p:cNvPr>
            <p:cNvSpPr/>
            <p:nvPr userDrawn="1"/>
          </p:nvSpPr>
          <p:spPr>
            <a:xfrm>
              <a:off x="7869154" y="995582"/>
              <a:ext cx="342291" cy="61718"/>
            </a:xfrm>
            <a:prstGeom prst="rect">
              <a:avLst/>
            </a:prstGeom>
            <a:solidFill>
              <a:srgbClr val="212B2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B96FAC-B61A-B7AB-81FF-113767E65697}"/>
                </a:ext>
              </a:extLst>
            </p:cNvPr>
            <p:cNvSpPr/>
            <p:nvPr userDrawn="1"/>
          </p:nvSpPr>
          <p:spPr>
            <a:xfrm>
              <a:off x="7141975" y="995582"/>
              <a:ext cx="342291" cy="61718"/>
            </a:xfrm>
            <a:prstGeom prst="rect">
              <a:avLst/>
            </a:prstGeom>
            <a:solidFill>
              <a:srgbClr val="50275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B272DC-353F-E4AC-F123-404D01064329}"/>
                </a:ext>
              </a:extLst>
            </p:cNvPr>
            <p:cNvSpPr/>
            <p:nvPr userDrawn="1"/>
          </p:nvSpPr>
          <p:spPr>
            <a:xfrm>
              <a:off x="7505565" y="995582"/>
              <a:ext cx="342291" cy="61718"/>
            </a:xfrm>
            <a:prstGeom prst="rect">
              <a:avLst/>
            </a:prstGeom>
            <a:solidFill>
              <a:srgbClr val="1A214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07FD694-3C6A-18C7-1C12-5E06A022F7CE}"/>
                </a:ext>
              </a:extLst>
            </p:cNvPr>
            <p:cNvSpPr/>
            <p:nvPr userDrawn="1"/>
          </p:nvSpPr>
          <p:spPr>
            <a:xfrm>
              <a:off x="6778385" y="995582"/>
              <a:ext cx="342291" cy="61718"/>
            </a:xfrm>
            <a:prstGeom prst="rect">
              <a:avLst/>
            </a:prstGeom>
            <a:solidFill>
              <a:srgbClr val="0C443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AC30E23-2EA2-6262-4017-D17A158AD91A}"/>
                </a:ext>
              </a:extLst>
            </p:cNvPr>
            <p:cNvSpPr/>
            <p:nvPr userDrawn="1"/>
          </p:nvSpPr>
          <p:spPr>
            <a:xfrm>
              <a:off x="8232744" y="995582"/>
              <a:ext cx="342291" cy="61718"/>
            </a:xfrm>
            <a:prstGeom prst="rect">
              <a:avLst/>
            </a:prstGeom>
            <a:solidFill>
              <a:srgbClr val="5B111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A111867-A0BA-8087-2AED-296606F21B95}"/>
                </a:ext>
              </a:extLst>
            </p:cNvPr>
            <p:cNvSpPr/>
            <p:nvPr userDrawn="1"/>
          </p:nvSpPr>
          <p:spPr>
            <a:xfrm>
              <a:off x="8596334" y="995582"/>
              <a:ext cx="342291" cy="61718"/>
            </a:xfrm>
            <a:prstGeom prst="rect">
              <a:avLst/>
            </a:prstGeom>
            <a:solidFill>
              <a:srgbClr val="2045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E31028F-52CB-9575-2C87-66B49DD55C78}"/>
                </a:ext>
              </a:extLst>
            </p:cNvPr>
            <p:cNvSpPr/>
            <p:nvPr userDrawn="1"/>
          </p:nvSpPr>
          <p:spPr>
            <a:xfrm>
              <a:off x="2415309" y="656101"/>
              <a:ext cx="342291" cy="123436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tx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7C2AB4F-C8F3-D991-1C95-5A2926F06A60}"/>
                </a:ext>
              </a:extLst>
            </p:cNvPr>
            <p:cNvSpPr/>
            <p:nvPr userDrawn="1"/>
          </p:nvSpPr>
          <p:spPr>
            <a:xfrm>
              <a:off x="2415309" y="563513"/>
              <a:ext cx="342291" cy="61718"/>
            </a:xfrm>
            <a:prstGeom prst="rect">
              <a:avLst/>
            </a:prstGeom>
            <a:solidFill>
              <a:srgbClr val="FEE44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ECE3AB6-E471-EA63-009E-774B1AA5D05E}"/>
                </a:ext>
              </a:extLst>
            </p:cNvPr>
            <p:cNvSpPr/>
            <p:nvPr userDrawn="1"/>
          </p:nvSpPr>
          <p:spPr>
            <a:xfrm>
              <a:off x="2415309" y="470925"/>
              <a:ext cx="342291" cy="61718"/>
            </a:xfrm>
            <a:prstGeom prst="rect">
              <a:avLst/>
            </a:prstGeom>
            <a:solidFill>
              <a:srgbClr val="FFF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2061572-4816-6D40-D864-177CB61ADB88}"/>
                </a:ext>
              </a:extLst>
            </p:cNvPr>
            <p:cNvSpPr/>
            <p:nvPr userDrawn="1"/>
          </p:nvSpPr>
          <p:spPr>
            <a:xfrm>
              <a:off x="2415309" y="378338"/>
              <a:ext cx="342291" cy="61718"/>
            </a:xfrm>
            <a:prstGeom prst="rect">
              <a:avLst/>
            </a:prstGeom>
            <a:solidFill>
              <a:srgbClr val="FEF79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C387E-2BF7-6926-0B8A-4753855AB616}"/>
                </a:ext>
              </a:extLst>
            </p:cNvPr>
            <p:cNvSpPr/>
            <p:nvPr userDrawn="1"/>
          </p:nvSpPr>
          <p:spPr>
            <a:xfrm>
              <a:off x="2415309" y="285750"/>
              <a:ext cx="342291" cy="61718"/>
            </a:xfrm>
            <a:prstGeom prst="rect">
              <a:avLst/>
            </a:prstGeom>
            <a:solidFill>
              <a:srgbClr val="FEF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BD2133-A2C9-59FE-2C13-E22D7320F3F1}"/>
                </a:ext>
              </a:extLst>
            </p:cNvPr>
            <p:cNvSpPr/>
            <p:nvPr userDrawn="1"/>
          </p:nvSpPr>
          <p:spPr>
            <a:xfrm>
              <a:off x="2415309" y="810406"/>
              <a:ext cx="342291" cy="61718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8EE427A-29AC-0232-800F-D6026DABA7AA}"/>
                </a:ext>
              </a:extLst>
            </p:cNvPr>
            <p:cNvSpPr/>
            <p:nvPr userDrawn="1"/>
          </p:nvSpPr>
          <p:spPr>
            <a:xfrm>
              <a:off x="2415309" y="902994"/>
              <a:ext cx="342291" cy="61718"/>
            </a:xfrm>
            <a:prstGeom prst="rect">
              <a:avLst/>
            </a:prstGeom>
            <a:solidFill>
              <a:srgbClr val="926C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05DF0AE-4EF6-CBFE-D130-EE6A82EAA4F0}"/>
                </a:ext>
              </a:extLst>
            </p:cNvPr>
            <p:cNvSpPr/>
            <p:nvPr userDrawn="1"/>
          </p:nvSpPr>
          <p:spPr>
            <a:xfrm>
              <a:off x="2415309" y="995582"/>
              <a:ext cx="342291" cy="61718"/>
            </a:xfrm>
            <a:prstGeom prst="rect">
              <a:avLst/>
            </a:prstGeom>
            <a:solidFill>
              <a:srgbClr val="704B0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2940665-F2C9-15B4-BAB1-8A69727811BC}"/>
                </a:ext>
              </a:extLst>
            </p:cNvPr>
            <p:cNvSpPr/>
            <p:nvPr userDrawn="1"/>
          </p:nvSpPr>
          <p:spPr>
            <a:xfrm>
              <a:off x="2051720" y="656101"/>
              <a:ext cx="342291" cy="123436"/>
            </a:xfrm>
            <a:prstGeom prst="rect">
              <a:avLst/>
            </a:prstGeom>
            <a:solidFill>
              <a:srgbClr val="003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69A20B9-6C0A-2181-225A-5042B33CCB6A}"/>
                </a:ext>
              </a:extLst>
            </p:cNvPr>
            <p:cNvSpPr/>
            <p:nvPr userDrawn="1"/>
          </p:nvSpPr>
          <p:spPr>
            <a:xfrm>
              <a:off x="2051720" y="563513"/>
              <a:ext cx="342291" cy="61718"/>
            </a:xfrm>
            <a:prstGeom prst="rect">
              <a:avLst/>
            </a:prstGeom>
            <a:solidFill>
              <a:srgbClr val="477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FE2B46E-D164-7821-BC37-C16237112EC2}"/>
                </a:ext>
              </a:extLst>
            </p:cNvPr>
            <p:cNvSpPr/>
            <p:nvPr userDrawn="1"/>
          </p:nvSpPr>
          <p:spPr>
            <a:xfrm>
              <a:off x="2051720" y="470925"/>
              <a:ext cx="342291" cy="61718"/>
            </a:xfrm>
            <a:prstGeom prst="rect">
              <a:avLst/>
            </a:prstGeom>
            <a:solidFill>
              <a:srgbClr val="81A5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A196436-7F83-33B5-F775-39BFD72E4A09}"/>
                </a:ext>
              </a:extLst>
            </p:cNvPr>
            <p:cNvSpPr/>
            <p:nvPr userDrawn="1"/>
          </p:nvSpPr>
          <p:spPr>
            <a:xfrm>
              <a:off x="2051720" y="378338"/>
              <a:ext cx="342291" cy="61718"/>
            </a:xfrm>
            <a:prstGeom prst="rect">
              <a:avLst/>
            </a:prstGeom>
            <a:solidFill>
              <a:srgbClr val="B7C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6F5B99-4837-2D75-20D8-2271A7D5BF6B}"/>
                </a:ext>
              </a:extLst>
            </p:cNvPr>
            <p:cNvSpPr/>
            <p:nvPr userDrawn="1"/>
          </p:nvSpPr>
          <p:spPr>
            <a:xfrm>
              <a:off x="2051720" y="285750"/>
              <a:ext cx="342291" cy="61718"/>
            </a:xfrm>
            <a:prstGeom prst="rect">
              <a:avLst/>
            </a:prstGeom>
            <a:solidFill>
              <a:srgbClr val="D7E2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5AF189A-F382-69D1-31B3-CF439770B05C}"/>
                </a:ext>
              </a:extLst>
            </p:cNvPr>
            <p:cNvSpPr/>
            <p:nvPr userDrawn="1"/>
          </p:nvSpPr>
          <p:spPr>
            <a:xfrm>
              <a:off x="2051720" y="810406"/>
              <a:ext cx="342291" cy="61718"/>
            </a:xfrm>
            <a:prstGeom prst="rect">
              <a:avLst/>
            </a:prstGeom>
            <a:solidFill>
              <a:srgbClr val="003BD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EBB6CBC-B2EE-EA45-4A67-7649C36607BA}"/>
                </a:ext>
              </a:extLst>
            </p:cNvPr>
            <p:cNvSpPr/>
            <p:nvPr userDrawn="1"/>
          </p:nvSpPr>
          <p:spPr>
            <a:xfrm>
              <a:off x="2051720" y="902994"/>
              <a:ext cx="342291" cy="61718"/>
            </a:xfrm>
            <a:prstGeom prst="rect">
              <a:avLst/>
            </a:prstGeom>
            <a:solidFill>
              <a:srgbClr val="002B9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B19875B-1C89-EA0A-85C8-714F21BFECCD}"/>
                </a:ext>
              </a:extLst>
            </p:cNvPr>
            <p:cNvSpPr/>
            <p:nvPr userDrawn="1"/>
          </p:nvSpPr>
          <p:spPr>
            <a:xfrm>
              <a:off x="2051720" y="995582"/>
              <a:ext cx="342291" cy="61718"/>
            </a:xfrm>
            <a:prstGeom prst="rect">
              <a:avLst/>
            </a:prstGeom>
            <a:solidFill>
              <a:srgbClr val="00217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E5684710-5942-D9A0-98AE-5586D09CEB34}"/>
                </a:ext>
              </a:extLst>
            </p:cNvPr>
            <p:cNvSpPr/>
            <p:nvPr userDrawn="1"/>
          </p:nvSpPr>
          <p:spPr>
            <a:xfrm>
              <a:off x="4960438" y="656101"/>
              <a:ext cx="342291" cy="123436"/>
            </a:xfrm>
            <a:prstGeom prst="rect">
              <a:avLst/>
            </a:prstGeom>
            <a:solidFill>
              <a:srgbClr val="0BE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4EB83358-0209-90F7-8BA8-FC14AD912402}"/>
                </a:ext>
              </a:extLst>
            </p:cNvPr>
            <p:cNvSpPr/>
            <p:nvPr userDrawn="1"/>
          </p:nvSpPr>
          <p:spPr>
            <a:xfrm>
              <a:off x="4960438" y="563513"/>
              <a:ext cx="342291" cy="61718"/>
            </a:xfrm>
            <a:prstGeom prst="rect">
              <a:avLst/>
            </a:prstGeom>
            <a:solidFill>
              <a:srgbClr val="01D4F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3BE6542-EE69-F5A6-8DB8-E9E7A30A267C}"/>
                </a:ext>
              </a:extLst>
            </p:cNvPr>
            <p:cNvSpPr/>
            <p:nvPr userDrawn="1"/>
          </p:nvSpPr>
          <p:spPr>
            <a:xfrm>
              <a:off x="4960438" y="470925"/>
              <a:ext cx="342291" cy="61718"/>
            </a:xfrm>
            <a:prstGeom prst="rect">
              <a:avLst/>
            </a:prstGeom>
            <a:solidFill>
              <a:srgbClr val="46E8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07215AAA-9DEB-AA58-7FB9-76FFC6D686B1}"/>
                </a:ext>
              </a:extLst>
            </p:cNvPr>
            <p:cNvSpPr/>
            <p:nvPr userDrawn="1"/>
          </p:nvSpPr>
          <p:spPr>
            <a:xfrm>
              <a:off x="4960438" y="378338"/>
              <a:ext cx="342291" cy="61718"/>
            </a:xfrm>
            <a:prstGeom prst="rect">
              <a:avLst/>
            </a:prstGeom>
            <a:solidFill>
              <a:srgbClr val="8BF1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75F329A-14BC-A80E-58F6-A2C13B0FC311}"/>
                </a:ext>
              </a:extLst>
            </p:cNvPr>
            <p:cNvSpPr/>
            <p:nvPr userDrawn="1"/>
          </p:nvSpPr>
          <p:spPr>
            <a:xfrm>
              <a:off x="4960438" y="285750"/>
              <a:ext cx="342291" cy="61718"/>
            </a:xfrm>
            <a:prstGeom prst="rect">
              <a:avLst/>
            </a:prstGeom>
            <a:solidFill>
              <a:srgbClr val="BFF7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FA1464D7-BBCB-335E-BBED-DB80CF75C5D5}"/>
                </a:ext>
              </a:extLst>
            </p:cNvPr>
            <p:cNvSpPr/>
            <p:nvPr userDrawn="1"/>
          </p:nvSpPr>
          <p:spPr>
            <a:xfrm>
              <a:off x="4960438" y="810406"/>
              <a:ext cx="342291" cy="61718"/>
            </a:xfrm>
            <a:prstGeom prst="rect">
              <a:avLst/>
            </a:prstGeom>
            <a:solidFill>
              <a:srgbClr val="018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F8B7CC3-2BD2-9214-3583-738F03F5203C}"/>
                </a:ext>
              </a:extLst>
            </p:cNvPr>
            <p:cNvSpPr/>
            <p:nvPr userDrawn="1"/>
          </p:nvSpPr>
          <p:spPr>
            <a:xfrm>
              <a:off x="4960438" y="902994"/>
              <a:ext cx="342291" cy="61718"/>
            </a:xfrm>
            <a:prstGeom prst="rect">
              <a:avLst/>
            </a:prstGeom>
            <a:solidFill>
              <a:srgbClr val="006B7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A8BB8F0F-D0BC-AE43-90DA-C687FD806C7B}"/>
                </a:ext>
              </a:extLst>
            </p:cNvPr>
            <p:cNvSpPr/>
            <p:nvPr userDrawn="1"/>
          </p:nvSpPr>
          <p:spPr>
            <a:xfrm>
              <a:off x="4960438" y="995582"/>
              <a:ext cx="342291" cy="61718"/>
            </a:xfrm>
            <a:prstGeom prst="rect">
              <a:avLst/>
            </a:prstGeom>
            <a:solidFill>
              <a:srgbClr val="004A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52D22881-5B81-F4AE-A839-C38C63400CAD}"/>
              </a:ext>
            </a:extLst>
          </p:cNvPr>
          <p:cNvGrpSpPr/>
          <p:nvPr userDrawn="1"/>
        </p:nvGrpSpPr>
        <p:grpSpPr>
          <a:xfrm>
            <a:off x="9199829" y="0"/>
            <a:ext cx="541917" cy="3910562"/>
            <a:chOff x="8407579" y="1493603"/>
            <a:chExt cx="541917" cy="3910562"/>
          </a:xfrm>
        </p:grpSpPr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D7F5196F-0B17-817D-7B77-73045ED7037F}"/>
                </a:ext>
              </a:extLst>
            </p:cNvPr>
            <p:cNvSpPr/>
            <p:nvPr userDrawn="1"/>
          </p:nvSpPr>
          <p:spPr>
            <a:xfrm>
              <a:off x="8678553" y="4891097"/>
              <a:ext cx="135457" cy="135007"/>
            </a:xfrm>
            <a:prstGeom prst="rect">
              <a:avLst/>
            </a:prstGeom>
            <a:solidFill>
              <a:srgbClr val="289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C2DE964-04B1-E80F-3D43-4F8FDFA133ED}"/>
                </a:ext>
              </a:extLst>
            </p:cNvPr>
            <p:cNvSpPr/>
            <p:nvPr userDrawn="1"/>
          </p:nvSpPr>
          <p:spPr>
            <a:xfrm>
              <a:off x="8814039" y="4141714"/>
              <a:ext cx="135457" cy="135007"/>
            </a:xfrm>
            <a:prstGeom prst="rect">
              <a:avLst/>
            </a:prstGeom>
            <a:solidFill>
              <a:srgbClr val="657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D0E57D53-5E22-DC37-52FF-DC7AB9E38118}"/>
                </a:ext>
              </a:extLst>
            </p:cNvPr>
            <p:cNvSpPr/>
            <p:nvPr userDrawn="1"/>
          </p:nvSpPr>
          <p:spPr>
            <a:xfrm>
              <a:off x="8814024" y="3189838"/>
              <a:ext cx="135457" cy="135007"/>
            </a:xfrm>
            <a:prstGeom prst="rect">
              <a:avLst/>
            </a:prstGeom>
            <a:solidFill>
              <a:srgbClr val="E94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B32015E-43FA-3FE2-9462-65EA489E7593}"/>
                </a:ext>
              </a:extLst>
            </p:cNvPr>
            <p:cNvSpPr/>
            <p:nvPr userDrawn="1"/>
          </p:nvSpPr>
          <p:spPr>
            <a:xfrm>
              <a:off x="8407609" y="4513036"/>
              <a:ext cx="135457" cy="135007"/>
            </a:xfrm>
            <a:prstGeom prst="rect">
              <a:avLst/>
            </a:prstGeom>
            <a:solidFill>
              <a:srgbClr val="16B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7" name="Rectangle 68">
              <a:extLst>
                <a:ext uri="{FF2B5EF4-FFF2-40B4-BE49-F238E27FC236}">
                  <a16:creationId xmlns:a16="http://schemas.microsoft.com/office/drawing/2014/main" id="{C284A0D0-1EBD-C38C-5959-AA2D5BE6481D}"/>
                </a:ext>
              </a:extLst>
            </p:cNvPr>
            <p:cNvSpPr/>
            <p:nvPr userDrawn="1"/>
          </p:nvSpPr>
          <p:spPr>
            <a:xfrm>
              <a:off x="8814009" y="4891097"/>
              <a:ext cx="135457" cy="135007"/>
            </a:xfrm>
            <a:prstGeom prst="rect">
              <a:avLst/>
            </a:prstGeom>
            <a:solidFill>
              <a:srgbClr val="E56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8" name="Rectangle 68">
              <a:extLst>
                <a:ext uri="{FF2B5EF4-FFF2-40B4-BE49-F238E27FC236}">
                  <a16:creationId xmlns:a16="http://schemas.microsoft.com/office/drawing/2014/main" id="{AB131530-23C4-847C-AE35-8226EBD84EF6}"/>
                </a:ext>
              </a:extLst>
            </p:cNvPr>
            <p:cNvSpPr/>
            <p:nvPr userDrawn="1"/>
          </p:nvSpPr>
          <p:spPr>
            <a:xfrm>
              <a:off x="8814024" y="5269158"/>
              <a:ext cx="135457" cy="135007"/>
            </a:xfrm>
            <a:prstGeom prst="rect">
              <a:avLst/>
            </a:prstGeom>
            <a:solidFill>
              <a:srgbClr val="72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1D0CE899-79E8-9620-1AA4-86568E1D51A4}"/>
                </a:ext>
              </a:extLst>
            </p:cNvPr>
            <p:cNvSpPr/>
            <p:nvPr userDrawn="1"/>
          </p:nvSpPr>
          <p:spPr>
            <a:xfrm>
              <a:off x="8678553" y="4513036"/>
              <a:ext cx="135457" cy="135007"/>
            </a:xfrm>
            <a:prstGeom prst="rect">
              <a:avLst/>
            </a:prstGeom>
            <a:solidFill>
              <a:srgbClr val="FF7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EC918A5-EDA0-7186-539C-B7499B273CE7}"/>
                </a:ext>
              </a:extLst>
            </p:cNvPr>
            <p:cNvSpPr/>
            <p:nvPr userDrawn="1"/>
          </p:nvSpPr>
          <p:spPr>
            <a:xfrm>
              <a:off x="8407624" y="3763668"/>
              <a:ext cx="135457" cy="135007"/>
            </a:xfrm>
            <a:prstGeom prst="rect">
              <a:avLst/>
            </a:prstGeom>
            <a:solidFill>
              <a:srgbClr val="D60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F96D13C4-DBB0-9DF6-21A0-FDA699F35BE9}"/>
                </a:ext>
              </a:extLst>
            </p:cNvPr>
            <p:cNvSpPr/>
            <p:nvPr userDrawn="1"/>
          </p:nvSpPr>
          <p:spPr>
            <a:xfrm>
              <a:off x="8678553" y="3378854"/>
              <a:ext cx="135457" cy="135007"/>
            </a:xfrm>
            <a:prstGeom prst="rect">
              <a:avLst/>
            </a:prstGeom>
            <a:solidFill>
              <a:srgbClr val="23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7CC2B6CF-3252-BA7B-FCD1-7EF894459B5A}"/>
                </a:ext>
              </a:extLst>
            </p:cNvPr>
            <p:cNvSpPr/>
            <p:nvPr userDrawn="1"/>
          </p:nvSpPr>
          <p:spPr>
            <a:xfrm>
              <a:off x="8543081" y="4702067"/>
              <a:ext cx="135457" cy="135007"/>
            </a:xfrm>
            <a:prstGeom prst="rect">
              <a:avLst/>
            </a:prstGeom>
            <a:solidFill>
              <a:srgbClr val="44C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84E1C37E-03D3-75D9-62C5-96AE9292FD15}"/>
                </a:ext>
              </a:extLst>
            </p:cNvPr>
            <p:cNvSpPr/>
            <p:nvPr userDrawn="1"/>
          </p:nvSpPr>
          <p:spPr>
            <a:xfrm>
              <a:off x="8543081" y="3567884"/>
              <a:ext cx="135457" cy="135007"/>
            </a:xfrm>
            <a:prstGeom prst="rect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40EAC80A-3E8B-FE85-6AC5-D86AA715981A}"/>
                </a:ext>
              </a:extLst>
            </p:cNvPr>
            <p:cNvSpPr/>
            <p:nvPr userDrawn="1"/>
          </p:nvSpPr>
          <p:spPr>
            <a:xfrm>
              <a:off x="8407609" y="3378854"/>
              <a:ext cx="135457" cy="135007"/>
            </a:xfrm>
            <a:prstGeom prst="rect">
              <a:avLst/>
            </a:prstGeom>
            <a:solidFill>
              <a:srgbClr val="61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21F848D-C585-1E1F-6A6F-9A479CB80465}"/>
                </a:ext>
              </a:extLst>
            </p:cNvPr>
            <p:cNvSpPr/>
            <p:nvPr userDrawn="1"/>
          </p:nvSpPr>
          <p:spPr>
            <a:xfrm>
              <a:off x="8678553" y="3763668"/>
              <a:ext cx="135457" cy="135007"/>
            </a:xfrm>
            <a:prstGeom prst="rect">
              <a:avLst/>
            </a:prstGeom>
            <a:solidFill>
              <a:srgbClr val="26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F7D0DED-AF1C-D549-0034-3F77968E73CC}"/>
                </a:ext>
              </a:extLst>
            </p:cNvPr>
            <p:cNvSpPr/>
            <p:nvPr userDrawn="1"/>
          </p:nvSpPr>
          <p:spPr>
            <a:xfrm>
              <a:off x="8814024" y="4702067"/>
              <a:ext cx="135457" cy="135007"/>
            </a:xfrm>
            <a:prstGeom prst="rect">
              <a:avLst/>
            </a:prstGeom>
            <a:solidFill>
              <a:srgbClr val="47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EEEA65D-2E98-BE4D-A7B2-CC01F7644A2E}"/>
                </a:ext>
              </a:extLst>
            </p:cNvPr>
            <p:cNvSpPr/>
            <p:nvPr userDrawn="1"/>
          </p:nvSpPr>
          <p:spPr>
            <a:xfrm>
              <a:off x="8407609" y="5080128"/>
              <a:ext cx="135457" cy="135007"/>
            </a:xfrm>
            <a:prstGeom prst="rect">
              <a:avLst/>
            </a:prstGeom>
            <a:solidFill>
              <a:srgbClr val="4C9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DDE53324-94BB-87F4-9EA3-D54B45523724}"/>
                </a:ext>
              </a:extLst>
            </p:cNvPr>
            <p:cNvSpPr/>
            <p:nvPr userDrawn="1"/>
          </p:nvSpPr>
          <p:spPr>
            <a:xfrm>
              <a:off x="8678553" y="4141714"/>
              <a:ext cx="135457" cy="135007"/>
            </a:xfrm>
            <a:prstGeom prst="rect">
              <a:avLst/>
            </a:prstGeom>
            <a:solidFill>
              <a:srgbClr val="9BD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E766829A-8324-ABEC-5088-D991F7B3CCAB}"/>
                </a:ext>
              </a:extLst>
            </p:cNvPr>
            <p:cNvSpPr/>
            <p:nvPr userDrawn="1"/>
          </p:nvSpPr>
          <p:spPr>
            <a:xfrm>
              <a:off x="8543081" y="4513036"/>
              <a:ext cx="135457" cy="135007"/>
            </a:xfrm>
            <a:prstGeom prst="rect">
              <a:avLst/>
            </a:prstGeom>
            <a:solidFill>
              <a:srgbClr val="245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A2D02E09-867D-938D-4039-7D9DB7C1FB4C}"/>
                </a:ext>
              </a:extLst>
            </p:cNvPr>
            <p:cNvSpPr/>
            <p:nvPr userDrawn="1"/>
          </p:nvSpPr>
          <p:spPr>
            <a:xfrm>
              <a:off x="8407609" y="3189838"/>
              <a:ext cx="135457" cy="135007"/>
            </a:xfrm>
            <a:prstGeom prst="rect">
              <a:avLst/>
            </a:prstGeom>
            <a:solidFill>
              <a:srgbClr val="2E3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270AAE6-D3B9-C572-40A9-1EA72809276B}"/>
                </a:ext>
              </a:extLst>
            </p:cNvPr>
            <p:cNvSpPr/>
            <p:nvPr userDrawn="1"/>
          </p:nvSpPr>
          <p:spPr>
            <a:xfrm>
              <a:off x="8543081" y="3189838"/>
              <a:ext cx="135457" cy="135007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37AF8FFE-67D4-FBD2-DD48-DB9810E15639}"/>
                </a:ext>
              </a:extLst>
            </p:cNvPr>
            <p:cNvSpPr/>
            <p:nvPr userDrawn="1"/>
          </p:nvSpPr>
          <p:spPr>
            <a:xfrm>
              <a:off x="8407609" y="3567884"/>
              <a:ext cx="135457" cy="135007"/>
            </a:xfrm>
            <a:prstGeom prst="rect">
              <a:avLst/>
            </a:prstGeom>
            <a:solidFill>
              <a:srgbClr val="8EC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3926558E-7FDB-7224-2F59-8DC3494860D7}"/>
                </a:ext>
              </a:extLst>
            </p:cNvPr>
            <p:cNvSpPr/>
            <p:nvPr userDrawn="1"/>
          </p:nvSpPr>
          <p:spPr>
            <a:xfrm>
              <a:off x="8814024" y="4324021"/>
              <a:ext cx="135457" cy="135007"/>
            </a:xfrm>
            <a:prstGeom prst="rect">
              <a:avLst/>
            </a:prstGeom>
            <a:solidFill>
              <a:srgbClr val="F7D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488EF4A1-F01F-BFEC-D3EB-352F7EBF4F07}"/>
                </a:ext>
              </a:extLst>
            </p:cNvPr>
            <p:cNvSpPr/>
            <p:nvPr userDrawn="1"/>
          </p:nvSpPr>
          <p:spPr>
            <a:xfrm>
              <a:off x="8678538" y="5269158"/>
              <a:ext cx="135457" cy="135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821F40F9-20A3-3695-E838-1ACD5B17146B}"/>
                </a:ext>
              </a:extLst>
            </p:cNvPr>
            <p:cNvSpPr/>
            <p:nvPr userDrawn="1"/>
          </p:nvSpPr>
          <p:spPr>
            <a:xfrm>
              <a:off x="8407594" y="5269158"/>
              <a:ext cx="135457" cy="135007"/>
            </a:xfrm>
            <a:prstGeom prst="rect">
              <a:avLst/>
            </a:prstGeom>
            <a:solidFill>
              <a:srgbClr val="8E2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A63B3-4949-746B-8408-ED59232DC6D2}"/>
                </a:ext>
              </a:extLst>
            </p:cNvPr>
            <p:cNvSpPr/>
            <p:nvPr userDrawn="1"/>
          </p:nvSpPr>
          <p:spPr>
            <a:xfrm>
              <a:off x="8678553" y="3952683"/>
              <a:ext cx="135457" cy="135007"/>
            </a:xfrm>
            <a:prstGeom prst="rect">
              <a:avLst/>
            </a:prstGeom>
            <a:solidFill>
              <a:srgbClr val="575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2F74739-0844-D3CE-A4B6-8A49280CDF21}"/>
                </a:ext>
              </a:extLst>
            </p:cNvPr>
            <p:cNvSpPr/>
            <p:nvPr userDrawn="1"/>
          </p:nvSpPr>
          <p:spPr>
            <a:xfrm>
              <a:off x="8814024" y="3952683"/>
              <a:ext cx="135457" cy="135007"/>
            </a:xfrm>
            <a:prstGeom prst="rect">
              <a:avLst/>
            </a:prstGeom>
            <a:solidFill>
              <a:srgbClr val="CD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AA7F3412-F63F-83B9-864F-CF9505241A6D}"/>
                </a:ext>
              </a:extLst>
            </p:cNvPr>
            <p:cNvSpPr/>
            <p:nvPr userDrawn="1"/>
          </p:nvSpPr>
          <p:spPr>
            <a:xfrm>
              <a:off x="8407609" y="3952683"/>
              <a:ext cx="135457" cy="135007"/>
            </a:xfrm>
            <a:prstGeom prst="rect">
              <a:avLst/>
            </a:prstGeom>
            <a:solidFill>
              <a:srgbClr val="33B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A6EECEA2-5D1E-5EFA-36CF-FA98FFBF4BAC}"/>
                </a:ext>
              </a:extLst>
            </p:cNvPr>
            <p:cNvSpPr/>
            <p:nvPr userDrawn="1"/>
          </p:nvSpPr>
          <p:spPr>
            <a:xfrm>
              <a:off x="8543081" y="3952683"/>
              <a:ext cx="135457" cy="135007"/>
            </a:xfrm>
            <a:prstGeom prst="rect">
              <a:avLst/>
            </a:prstGeom>
            <a:solidFill>
              <a:srgbClr val="E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A8FBA84-CB7E-3E21-D947-CC564FD69116}"/>
                </a:ext>
              </a:extLst>
            </p:cNvPr>
            <p:cNvSpPr/>
            <p:nvPr userDrawn="1"/>
          </p:nvSpPr>
          <p:spPr>
            <a:xfrm>
              <a:off x="8407609" y="4324021"/>
              <a:ext cx="135457" cy="135007"/>
            </a:xfrm>
            <a:prstGeom prst="rect">
              <a:avLst/>
            </a:prstGeom>
            <a:solidFill>
              <a:srgbClr val="3ED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ACF59C5-8440-C879-9F71-D1E4D0D98CAB}"/>
                </a:ext>
              </a:extLst>
            </p:cNvPr>
            <p:cNvSpPr/>
            <p:nvPr userDrawn="1"/>
          </p:nvSpPr>
          <p:spPr>
            <a:xfrm>
              <a:off x="8678568" y="4702067"/>
              <a:ext cx="135457" cy="135007"/>
            </a:xfrm>
            <a:prstGeom prst="rect">
              <a:avLst/>
            </a:prstGeom>
            <a:solidFill>
              <a:srgbClr val="B4EE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5FB2D36-7915-0829-4AEA-09288E165872}"/>
                </a:ext>
              </a:extLst>
            </p:cNvPr>
            <p:cNvSpPr/>
            <p:nvPr userDrawn="1"/>
          </p:nvSpPr>
          <p:spPr>
            <a:xfrm>
              <a:off x="8407609" y="4891097"/>
              <a:ext cx="135457" cy="135007"/>
            </a:xfrm>
            <a:prstGeom prst="rect">
              <a:avLst/>
            </a:prstGeom>
            <a:solidFill>
              <a:srgbClr val="617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D53A6CA-B244-0AAA-5BEF-6249B9E39401}"/>
                </a:ext>
              </a:extLst>
            </p:cNvPr>
            <p:cNvSpPr/>
            <p:nvPr userDrawn="1"/>
          </p:nvSpPr>
          <p:spPr>
            <a:xfrm>
              <a:off x="8678553" y="5080128"/>
              <a:ext cx="135457" cy="135007"/>
            </a:xfrm>
            <a:prstGeom prst="rect">
              <a:avLst/>
            </a:prstGeom>
            <a:solidFill>
              <a:srgbClr val="93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B0B9F18D-492C-C46F-C9B8-F83C94C571CE}"/>
                </a:ext>
              </a:extLst>
            </p:cNvPr>
            <p:cNvSpPr/>
            <p:nvPr userDrawn="1"/>
          </p:nvSpPr>
          <p:spPr>
            <a:xfrm>
              <a:off x="8543081" y="4324021"/>
              <a:ext cx="135457" cy="135007"/>
            </a:xfrm>
            <a:prstGeom prst="rect">
              <a:avLst/>
            </a:prstGeom>
            <a:solidFill>
              <a:srgbClr val="3D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AB0F9EE-AF5D-F297-8F69-36D8B95B11F2}"/>
                </a:ext>
              </a:extLst>
            </p:cNvPr>
            <p:cNvSpPr/>
            <p:nvPr userDrawn="1"/>
          </p:nvSpPr>
          <p:spPr>
            <a:xfrm>
              <a:off x="8407609" y="4141714"/>
              <a:ext cx="135457" cy="135007"/>
            </a:xfrm>
            <a:prstGeom prst="rect">
              <a:avLst/>
            </a:prstGeom>
            <a:solidFill>
              <a:srgbClr val="03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05AE29A-9F2C-10B8-B7EF-4CBBB2C5FA95}"/>
                </a:ext>
              </a:extLst>
            </p:cNvPr>
            <p:cNvSpPr/>
            <p:nvPr userDrawn="1"/>
          </p:nvSpPr>
          <p:spPr>
            <a:xfrm>
              <a:off x="8543081" y="3378854"/>
              <a:ext cx="135457" cy="135007"/>
            </a:xfrm>
            <a:prstGeom prst="rect">
              <a:avLst/>
            </a:prstGeom>
            <a:solidFill>
              <a:srgbClr val="F13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73A7644-9D76-C756-CB26-75F2401185FD}"/>
                </a:ext>
              </a:extLst>
            </p:cNvPr>
            <p:cNvSpPr/>
            <p:nvPr userDrawn="1"/>
          </p:nvSpPr>
          <p:spPr>
            <a:xfrm>
              <a:off x="8543081" y="4141714"/>
              <a:ext cx="135457" cy="135007"/>
            </a:xfrm>
            <a:prstGeom prst="rect">
              <a:avLst/>
            </a:prstGeom>
            <a:solidFill>
              <a:srgbClr val="F95A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6BEB0ADD-E6A4-A0FD-337B-74907B0886FE}"/>
                </a:ext>
              </a:extLst>
            </p:cNvPr>
            <p:cNvSpPr/>
            <p:nvPr userDrawn="1"/>
          </p:nvSpPr>
          <p:spPr>
            <a:xfrm>
              <a:off x="8543066" y="5269158"/>
              <a:ext cx="135457" cy="135007"/>
            </a:xfrm>
            <a:prstGeom prst="rect">
              <a:avLst/>
            </a:prstGeom>
            <a:solidFill>
              <a:srgbClr val="F67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CF71180-6AE2-B32E-D822-D9CA8A270EF2}"/>
                </a:ext>
              </a:extLst>
            </p:cNvPr>
            <p:cNvSpPr/>
            <p:nvPr userDrawn="1"/>
          </p:nvSpPr>
          <p:spPr>
            <a:xfrm>
              <a:off x="8814024" y="3763668"/>
              <a:ext cx="135457" cy="135007"/>
            </a:xfrm>
            <a:prstGeom prst="rect">
              <a:avLst/>
            </a:prstGeom>
            <a:solidFill>
              <a:srgbClr val="FFB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5547818-DD49-1D51-D069-5E42E1F3E26F}"/>
                </a:ext>
              </a:extLst>
            </p:cNvPr>
            <p:cNvSpPr/>
            <p:nvPr userDrawn="1"/>
          </p:nvSpPr>
          <p:spPr>
            <a:xfrm>
              <a:off x="8407594" y="3000793"/>
              <a:ext cx="135457" cy="135007"/>
            </a:xfrm>
            <a:prstGeom prst="rect">
              <a:avLst/>
            </a:prstGeom>
            <a:solidFill>
              <a:srgbClr val="FCE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A812A55-C3C8-67CB-F743-5DFDE45F7E7F}"/>
                </a:ext>
              </a:extLst>
            </p:cNvPr>
            <p:cNvSpPr/>
            <p:nvPr userDrawn="1"/>
          </p:nvSpPr>
          <p:spPr>
            <a:xfrm>
              <a:off x="8814024" y="4513036"/>
              <a:ext cx="135457" cy="135007"/>
            </a:xfrm>
            <a:prstGeom prst="rect">
              <a:avLst/>
            </a:prstGeom>
            <a:solidFill>
              <a:srgbClr val="C07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3F265D6-DC8E-361B-7C33-A2D3C84B1715}"/>
                </a:ext>
              </a:extLst>
            </p:cNvPr>
            <p:cNvSpPr/>
            <p:nvPr userDrawn="1"/>
          </p:nvSpPr>
          <p:spPr>
            <a:xfrm>
              <a:off x="8678553" y="4324021"/>
              <a:ext cx="135457" cy="135007"/>
            </a:xfrm>
            <a:prstGeom prst="rect">
              <a:avLst/>
            </a:prstGeom>
            <a:solidFill>
              <a:srgbClr val="E87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6F387650-52D7-C5DB-7D54-6EBED45264F0}"/>
                </a:ext>
              </a:extLst>
            </p:cNvPr>
            <p:cNvSpPr/>
            <p:nvPr userDrawn="1"/>
          </p:nvSpPr>
          <p:spPr>
            <a:xfrm>
              <a:off x="8814024" y="3567884"/>
              <a:ext cx="135457" cy="135007"/>
            </a:xfrm>
            <a:prstGeom prst="rect">
              <a:avLst/>
            </a:prstGeom>
            <a:solidFill>
              <a:srgbClr val="EF3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DA715F2-7CF0-3711-DAD2-40C51005C88A}"/>
                </a:ext>
              </a:extLst>
            </p:cNvPr>
            <p:cNvSpPr/>
            <p:nvPr userDrawn="1"/>
          </p:nvSpPr>
          <p:spPr>
            <a:xfrm>
              <a:off x="8814024" y="5080128"/>
              <a:ext cx="135457" cy="135007"/>
            </a:xfrm>
            <a:prstGeom prst="rect">
              <a:avLst/>
            </a:prstGeom>
            <a:solidFill>
              <a:srgbClr val="EE5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D4C4D36D-CB1A-98ED-FCD6-BFC15C7F7CFA}"/>
                </a:ext>
              </a:extLst>
            </p:cNvPr>
            <p:cNvSpPr/>
            <p:nvPr userDrawn="1"/>
          </p:nvSpPr>
          <p:spPr>
            <a:xfrm>
              <a:off x="8678553" y="3189838"/>
              <a:ext cx="135457" cy="135007"/>
            </a:xfrm>
            <a:prstGeom prst="rect">
              <a:avLst/>
            </a:prstGeom>
            <a:solidFill>
              <a:srgbClr val="5FD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38AD4EB-AB02-1658-699B-C798BB2363AB}"/>
                </a:ext>
              </a:extLst>
            </p:cNvPr>
            <p:cNvSpPr/>
            <p:nvPr userDrawn="1"/>
          </p:nvSpPr>
          <p:spPr>
            <a:xfrm>
              <a:off x="8543081" y="3763668"/>
              <a:ext cx="135457" cy="135007"/>
            </a:xfrm>
            <a:prstGeom prst="rect">
              <a:avLst/>
            </a:prstGeom>
            <a:solidFill>
              <a:srgbClr val="01A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CE36E9C7-A8CC-DFA7-63A6-010FC8F3F1D0}"/>
                </a:ext>
              </a:extLst>
            </p:cNvPr>
            <p:cNvSpPr/>
            <p:nvPr userDrawn="1"/>
          </p:nvSpPr>
          <p:spPr>
            <a:xfrm>
              <a:off x="8814024" y="3378854"/>
              <a:ext cx="135457" cy="135007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F873AEB7-D550-52A3-BFCD-0EFCBC8F7B29}"/>
                </a:ext>
              </a:extLst>
            </p:cNvPr>
            <p:cNvSpPr/>
            <p:nvPr userDrawn="1"/>
          </p:nvSpPr>
          <p:spPr>
            <a:xfrm>
              <a:off x="8407609" y="4702067"/>
              <a:ext cx="135457" cy="135007"/>
            </a:xfrm>
            <a:prstGeom prst="rect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3A45CC5-4CB5-F4C5-1C75-C5A333D97649}"/>
                </a:ext>
              </a:extLst>
            </p:cNvPr>
            <p:cNvSpPr/>
            <p:nvPr userDrawn="1"/>
          </p:nvSpPr>
          <p:spPr>
            <a:xfrm>
              <a:off x="8678553" y="3567884"/>
              <a:ext cx="135457" cy="135007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95CAE31-128E-1D06-FEAA-52DCD14629E4}"/>
                </a:ext>
              </a:extLst>
            </p:cNvPr>
            <p:cNvSpPr/>
            <p:nvPr userDrawn="1"/>
          </p:nvSpPr>
          <p:spPr>
            <a:xfrm>
              <a:off x="8543081" y="4891097"/>
              <a:ext cx="135457" cy="135007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4F303C31-8D1F-ECDA-2EB1-17B536E3D69A}"/>
                </a:ext>
              </a:extLst>
            </p:cNvPr>
            <p:cNvSpPr/>
            <p:nvPr userDrawn="1"/>
          </p:nvSpPr>
          <p:spPr>
            <a:xfrm>
              <a:off x="8543096" y="5080128"/>
              <a:ext cx="135457" cy="135007"/>
            </a:xfrm>
            <a:prstGeom prst="rect">
              <a:avLst/>
            </a:prstGeom>
            <a:solidFill>
              <a:srgbClr val="703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17A1F2CE-90D5-D612-D88B-BA79489806EC}"/>
                </a:ext>
              </a:extLst>
            </p:cNvPr>
            <p:cNvSpPr/>
            <p:nvPr userDrawn="1"/>
          </p:nvSpPr>
          <p:spPr>
            <a:xfrm>
              <a:off x="8543066" y="3000793"/>
              <a:ext cx="135457" cy="135007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3A31A8BC-62AE-24CF-469B-9313F8A2CF76}"/>
                </a:ext>
              </a:extLst>
            </p:cNvPr>
            <p:cNvSpPr/>
            <p:nvPr userDrawn="1"/>
          </p:nvSpPr>
          <p:spPr>
            <a:xfrm>
              <a:off x="8678553" y="3000793"/>
              <a:ext cx="135457" cy="13500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518EE18D-1978-80DD-F5C6-8D49B1B9B30D}"/>
                </a:ext>
              </a:extLst>
            </p:cNvPr>
            <p:cNvSpPr/>
            <p:nvPr userDrawn="1"/>
          </p:nvSpPr>
          <p:spPr>
            <a:xfrm>
              <a:off x="8814009" y="3000793"/>
              <a:ext cx="135457" cy="135007"/>
            </a:xfrm>
            <a:prstGeom prst="rect">
              <a:avLst/>
            </a:prstGeom>
            <a:solidFill>
              <a:srgbClr val="E6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5A8439-037C-4B2C-4AD4-F49C25A63870}"/>
                </a:ext>
              </a:extLst>
            </p:cNvPr>
            <p:cNvSpPr/>
            <p:nvPr userDrawn="1"/>
          </p:nvSpPr>
          <p:spPr>
            <a:xfrm>
              <a:off x="8407594" y="1493603"/>
              <a:ext cx="135457" cy="135007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755D3572-B37B-847E-E6CC-E3489AB9244D}"/>
                </a:ext>
              </a:extLst>
            </p:cNvPr>
            <p:cNvSpPr/>
            <p:nvPr userDrawn="1"/>
          </p:nvSpPr>
          <p:spPr>
            <a:xfrm>
              <a:off x="8543051" y="1493603"/>
              <a:ext cx="135457" cy="135007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A4F1E0E-7C03-E328-A084-3F7A33E65893}"/>
                </a:ext>
              </a:extLst>
            </p:cNvPr>
            <p:cNvSpPr/>
            <p:nvPr userDrawn="1"/>
          </p:nvSpPr>
          <p:spPr>
            <a:xfrm>
              <a:off x="8678538" y="1493603"/>
              <a:ext cx="135457" cy="135007"/>
            </a:xfrm>
            <a:prstGeom prst="rect">
              <a:avLst/>
            </a:prstGeom>
            <a:solidFill>
              <a:srgbClr val="EB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0CCD4AD-E9ED-6E64-0053-27BE0D39AA9F}"/>
                </a:ext>
              </a:extLst>
            </p:cNvPr>
            <p:cNvSpPr/>
            <p:nvPr userDrawn="1"/>
          </p:nvSpPr>
          <p:spPr>
            <a:xfrm>
              <a:off x="8814009" y="1493603"/>
              <a:ext cx="135457" cy="135007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826EC65E-899A-91E6-EAC1-5623AB7EB8E4}"/>
                </a:ext>
              </a:extLst>
            </p:cNvPr>
            <p:cNvSpPr/>
            <p:nvPr userDrawn="1"/>
          </p:nvSpPr>
          <p:spPr>
            <a:xfrm>
              <a:off x="8407594" y="1682633"/>
              <a:ext cx="135457" cy="135007"/>
            </a:xfrm>
            <a:prstGeom prst="rect">
              <a:avLst/>
            </a:prstGeom>
            <a:solidFill>
              <a:srgbClr val="CED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2A2FD8CE-3FFA-F5AA-E6AF-EEEAA69A3EF7}"/>
                </a:ext>
              </a:extLst>
            </p:cNvPr>
            <p:cNvSpPr/>
            <p:nvPr userDrawn="1"/>
          </p:nvSpPr>
          <p:spPr>
            <a:xfrm>
              <a:off x="8543066" y="1682633"/>
              <a:ext cx="135457" cy="135007"/>
            </a:xfrm>
            <a:prstGeom prst="rect">
              <a:avLst/>
            </a:prstGeom>
            <a:solidFill>
              <a:srgbClr val="C0C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6904E89-ABB0-AD54-968B-61951D7D8258}"/>
                </a:ext>
              </a:extLst>
            </p:cNvPr>
            <p:cNvSpPr/>
            <p:nvPr userDrawn="1"/>
          </p:nvSpPr>
          <p:spPr>
            <a:xfrm>
              <a:off x="8678538" y="1682633"/>
              <a:ext cx="135457" cy="135007"/>
            </a:xfrm>
            <a:prstGeom prst="rect">
              <a:avLst/>
            </a:prstGeom>
            <a:solidFill>
              <a:srgbClr val="B1B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87893806-5700-79E2-F303-682F8AD0063F}"/>
                </a:ext>
              </a:extLst>
            </p:cNvPr>
            <p:cNvSpPr/>
            <p:nvPr userDrawn="1"/>
          </p:nvSpPr>
          <p:spPr>
            <a:xfrm>
              <a:off x="8814009" y="1682633"/>
              <a:ext cx="135457" cy="135007"/>
            </a:xfrm>
            <a:prstGeom prst="rect">
              <a:avLst/>
            </a:prstGeom>
            <a:solidFill>
              <a:srgbClr val="A0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20FF9B66-FC6F-405C-4944-7AAAD53F3255}"/>
                </a:ext>
              </a:extLst>
            </p:cNvPr>
            <p:cNvSpPr/>
            <p:nvPr userDrawn="1"/>
          </p:nvSpPr>
          <p:spPr>
            <a:xfrm>
              <a:off x="8407594" y="1871664"/>
              <a:ext cx="135457" cy="135007"/>
            </a:xfrm>
            <a:prstGeom prst="rect">
              <a:avLst/>
            </a:prstGeom>
            <a:solidFill>
              <a:srgbClr val="90A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E1CA47C-1500-139B-5DB4-ED420A12A93D}"/>
                </a:ext>
              </a:extLst>
            </p:cNvPr>
            <p:cNvSpPr/>
            <p:nvPr userDrawn="1"/>
          </p:nvSpPr>
          <p:spPr>
            <a:xfrm>
              <a:off x="8543066" y="1871664"/>
              <a:ext cx="135457" cy="135007"/>
            </a:xfrm>
            <a:prstGeom prst="rect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9F30379-973F-AB27-EF8D-A465EA3AB771}"/>
                </a:ext>
              </a:extLst>
            </p:cNvPr>
            <p:cNvSpPr/>
            <p:nvPr userDrawn="1"/>
          </p:nvSpPr>
          <p:spPr>
            <a:xfrm>
              <a:off x="8678538" y="1871664"/>
              <a:ext cx="135457" cy="135007"/>
            </a:xfrm>
            <a:prstGeom prst="rect">
              <a:avLst/>
            </a:prstGeom>
            <a:solidFill>
              <a:srgbClr val="6D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BFED9B8E-0C43-E0B7-B693-452254E39CE8}"/>
                </a:ext>
              </a:extLst>
            </p:cNvPr>
            <p:cNvSpPr/>
            <p:nvPr userDrawn="1"/>
          </p:nvSpPr>
          <p:spPr>
            <a:xfrm>
              <a:off x="8814009" y="1871664"/>
              <a:ext cx="135457" cy="135007"/>
            </a:xfrm>
            <a:prstGeom prst="rect">
              <a:avLst/>
            </a:prstGeom>
            <a:solidFill>
              <a:srgbClr val="5C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85FD3A4-63C4-E9CA-BFAF-9E64026AEBB3}"/>
                </a:ext>
              </a:extLst>
            </p:cNvPr>
            <p:cNvSpPr/>
            <p:nvPr userDrawn="1"/>
          </p:nvSpPr>
          <p:spPr>
            <a:xfrm>
              <a:off x="8407579" y="2060694"/>
              <a:ext cx="135457" cy="135007"/>
            </a:xfrm>
            <a:prstGeom prst="rect">
              <a:avLst/>
            </a:prstGeom>
            <a:solidFill>
              <a:srgbClr val="45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98065D7-122B-A96F-D955-E13ADA05DCD8}"/>
                </a:ext>
              </a:extLst>
            </p:cNvPr>
            <p:cNvSpPr/>
            <p:nvPr userDrawn="1"/>
          </p:nvSpPr>
          <p:spPr>
            <a:xfrm>
              <a:off x="8543051" y="2060694"/>
              <a:ext cx="135457" cy="135007"/>
            </a:xfrm>
            <a:prstGeom prst="rect">
              <a:avLst/>
            </a:prstGeom>
            <a:solidFill>
              <a:srgbClr val="2B33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9E1C1B27-A6AE-A77C-90EA-7AC15807F64F}"/>
                </a:ext>
              </a:extLst>
            </p:cNvPr>
            <p:cNvSpPr/>
            <p:nvPr userDrawn="1"/>
          </p:nvSpPr>
          <p:spPr>
            <a:xfrm>
              <a:off x="8678522" y="2060694"/>
              <a:ext cx="135457" cy="135007"/>
            </a:xfrm>
            <a:prstGeom prst="rect">
              <a:avLst/>
            </a:prstGeom>
            <a:solidFill>
              <a:srgbClr val="171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43E6AD00-3DCC-E024-5C3B-90A77ED65D5C}"/>
                </a:ext>
              </a:extLst>
            </p:cNvPr>
            <p:cNvSpPr/>
            <p:nvPr userDrawn="1"/>
          </p:nvSpPr>
          <p:spPr>
            <a:xfrm>
              <a:off x="8814009" y="2060694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B392718-315E-A864-5746-575BB3080324}"/>
                </a:ext>
              </a:extLst>
            </p:cNvPr>
            <p:cNvSpPr/>
            <p:nvPr userDrawn="1"/>
          </p:nvSpPr>
          <p:spPr>
            <a:xfrm>
              <a:off x="8407594" y="2242971"/>
              <a:ext cx="135457" cy="13500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7627FB9-9E62-57A1-96E0-09A56A05642F}"/>
                </a:ext>
              </a:extLst>
            </p:cNvPr>
            <p:cNvSpPr/>
            <p:nvPr userDrawn="1"/>
          </p:nvSpPr>
          <p:spPr>
            <a:xfrm>
              <a:off x="8543051" y="2242971"/>
              <a:ext cx="135457" cy="13500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A42E39B1-8B8F-96DD-92F0-6B918FC36B5A}"/>
                </a:ext>
              </a:extLst>
            </p:cNvPr>
            <p:cNvSpPr/>
            <p:nvPr userDrawn="1"/>
          </p:nvSpPr>
          <p:spPr>
            <a:xfrm>
              <a:off x="8678538" y="2242971"/>
              <a:ext cx="135457" cy="13500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10A885A9-AE65-7319-5954-F8BAB9967983}"/>
                </a:ext>
              </a:extLst>
            </p:cNvPr>
            <p:cNvSpPr/>
            <p:nvPr userDrawn="1"/>
          </p:nvSpPr>
          <p:spPr>
            <a:xfrm>
              <a:off x="8814009" y="2242971"/>
              <a:ext cx="135457" cy="13500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F70E4A62-41EA-6131-9F4D-E1119F567208}"/>
                </a:ext>
              </a:extLst>
            </p:cNvPr>
            <p:cNvSpPr/>
            <p:nvPr userDrawn="1"/>
          </p:nvSpPr>
          <p:spPr>
            <a:xfrm>
              <a:off x="8407594" y="2432001"/>
              <a:ext cx="135457" cy="13500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66434251-5165-BCF6-F1DE-8F25608F6F89}"/>
                </a:ext>
              </a:extLst>
            </p:cNvPr>
            <p:cNvSpPr/>
            <p:nvPr userDrawn="1"/>
          </p:nvSpPr>
          <p:spPr>
            <a:xfrm>
              <a:off x="8543066" y="2432001"/>
              <a:ext cx="135457" cy="135007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AF162253-15EB-6DE9-2B79-16669610312E}"/>
                </a:ext>
              </a:extLst>
            </p:cNvPr>
            <p:cNvSpPr/>
            <p:nvPr userDrawn="1"/>
          </p:nvSpPr>
          <p:spPr>
            <a:xfrm>
              <a:off x="8678538" y="2432001"/>
              <a:ext cx="135457" cy="135007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D34FFE3D-A5D2-2844-3836-35D792BF331F}"/>
                </a:ext>
              </a:extLst>
            </p:cNvPr>
            <p:cNvSpPr/>
            <p:nvPr userDrawn="1"/>
          </p:nvSpPr>
          <p:spPr>
            <a:xfrm>
              <a:off x="8814009" y="2432001"/>
              <a:ext cx="135457" cy="135007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2E67C1B7-3D99-1C02-67D6-1CEA523E2C60}"/>
                </a:ext>
              </a:extLst>
            </p:cNvPr>
            <p:cNvSpPr/>
            <p:nvPr userDrawn="1"/>
          </p:nvSpPr>
          <p:spPr>
            <a:xfrm>
              <a:off x="8407594" y="2621032"/>
              <a:ext cx="135457" cy="135007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739939F-B47C-7DC7-7D92-C8AEBA5FD06C}"/>
                </a:ext>
              </a:extLst>
            </p:cNvPr>
            <p:cNvSpPr/>
            <p:nvPr userDrawn="1"/>
          </p:nvSpPr>
          <p:spPr>
            <a:xfrm>
              <a:off x="8543066" y="2621032"/>
              <a:ext cx="135457" cy="135007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8205E827-7847-DA7E-6732-D04AD883423E}"/>
                </a:ext>
              </a:extLst>
            </p:cNvPr>
            <p:cNvSpPr/>
            <p:nvPr userDrawn="1"/>
          </p:nvSpPr>
          <p:spPr>
            <a:xfrm>
              <a:off x="8678538" y="2621032"/>
              <a:ext cx="135457" cy="135007"/>
            </a:xfrm>
            <a:prstGeom prst="rect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4C8F7C09-1FD0-09C1-EB91-E20261403B83}"/>
                </a:ext>
              </a:extLst>
            </p:cNvPr>
            <p:cNvSpPr/>
            <p:nvPr userDrawn="1"/>
          </p:nvSpPr>
          <p:spPr>
            <a:xfrm>
              <a:off x="8814009" y="2621032"/>
              <a:ext cx="135457" cy="135007"/>
            </a:xfrm>
            <a:prstGeom prst="rect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2696FB4-C737-D74A-FCE3-95C9C63C6DCC}"/>
                </a:ext>
              </a:extLst>
            </p:cNvPr>
            <p:cNvSpPr/>
            <p:nvPr userDrawn="1"/>
          </p:nvSpPr>
          <p:spPr>
            <a:xfrm>
              <a:off x="8407579" y="2810062"/>
              <a:ext cx="135457" cy="135007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5C8112C-EB73-EE54-B84F-66B16503351D}"/>
                </a:ext>
              </a:extLst>
            </p:cNvPr>
            <p:cNvSpPr/>
            <p:nvPr userDrawn="1"/>
          </p:nvSpPr>
          <p:spPr>
            <a:xfrm>
              <a:off x="8543051" y="2810062"/>
              <a:ext cx="135457" cy="135007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4D577E05-CC86-9A4B-9E3A-31B73546A8FF}"/>
                </a:ext>
              </a:extLst>
            </p:cNvPr>
            <p:cNvSpPr/>
            <p:nvPr userDrawn="1"/>
          </p:nvSpPr>
          <p:spPr>
            <a:xfrm>
              <a:off x="8678522" y="2810062"/>
              <a:ext cx="135457" cy="1350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0FA08D70-A612-21C6-36D2-9774BE14982E}"/>
                </a:ext>
              </a:extLst>
            </p:cNvPr>
            <p:cNvSpPr/>
            <p:nvPr userDrawn="1"/>
          </p:nvSpPr>
          <p:spPr>
            <a:xfrm>
              <a:off x="8814009" y="2810062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6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687" r:id="rId4"/>
    <p:sldLayoutId id="2147483680" r:id="rId5"/>
    <p:sldLayoutId id="2147483688" r:id="rId6"/>
    <p:sldLayoutId id="2147483685" r:id="rId7"/>
    <p:sldLayoutId id="2147483686" r:id="rId8"/>
    <p:sldLayoutId id="2147483690" r:id="rId9"/>
    <p:sldLayoutId id="214748368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-130" baseline="0" dirty="0">
          <a:ln>
            <a:noFill/>
          </a:ln>
          <a:solidFill>
            <a:srgbClr val="005AB4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>
          <a:solidFill>
            <a:srgbClr val="005AB4"/>
          </a:solidFill>
          <a:latin typeface="Arial Narrow" panose="020B0606020202030204" pitchFamily="34" charset="0"/>
          <a:ea typeface="+mn-ea"/>
          <a:cs typeface="+mn-cs"/>
        </a:defRPr>
      </a:lvl1pPr>
      <a:lvl2pPr marL="180363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6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2pPr>
      <a:lvl3pPr marL="356575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4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3pPr>
      <a:lvl4pPr marL="539138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4pPr>
      <a:lvl5pPr marL="715350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tform.openai.com/docs/guides/retrieval#query-rewrit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api-reference/files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7EE-62FB-D7FE-B7DC-267592577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Open AI Backend Tools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E4C57-2C02-7D1B-824F-31AD0DAF3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Karsten Held, July 2025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2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 with query rewrite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3481-56AA-A374-D910-233D181C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3" y="841276"/>
            <a:ext cx="2930203" cy="436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D3593-133D-E87E-55E6-ADA36B13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001553"/>
            <a:ext cx="4499238" cy="2222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B8BB-8B81-59FF-6EFC-B06F8FC8A913}"/>
              </a:ext>
            </a:extLst>
          </p:cNvPr>
          <p:cNvSpPr txBox="1"/>
          <p:nvPr/>
        </p:nvSpPr>
        <p:spPr>
          <a:xfrm>
            <a:off x="3995936" y="950350"/>
            <a:ext cx="3637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All files from year 2015.</a:t>
            </a:r>
          </a:p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Rewritten 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Files from 2015</a:t>
            </a:r>
            <a:endParaRPr lang="en-US" sz="1600" b="0">
              <a:solidFill>
                <a:srgbClr val="000000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4FCAD-573D-6913-3585-7D3DAE4BDDCD}"/>
              </a:ext>
            </a:extLst>
          </p:cNvPr>
          <p:cNvSpPr txBox="1"/>
          <p:nvPr/>
        </p:nvSpPr>
        <p:spPr>
          <a:xfrm>
            <a:off x="5292080" y="5305772"/>
            <a:ext cx="272029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900">
                <a:solidFill>
                  <a:srgbClr val="005AB4"/>
                </a:solidFill>
                <a:latin typeface="Arial Narrow" panose="020B0606020202030204" pitchFamily="34" charset="0"/>
                <a:hlinkClick r:id="rId4"/>
              </a:rPr>
              <a:t>https://platform.openai.com/docs/guides/retrieval#query-rewriting</a:t>
            </a:r>
            <a:endParaRPr lang="en-CA" sz="9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446C6-09BB-70F8-14FA-03EDECFA1AAB}"/>
              </a:ext>
            </a:extLst>
          </p:cNvPr>
          <p:cNvSpPr/>
          <p:nvPr/>
        </p:nvSpPr>
        <p:spPr>
          <a:xfrm>
            <a:off x="506103" y="2059904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AB2A2-01ED-F6EE-DEB9-074B3A465E95}"/>
              </a:ext>
            </a:extLst>
          </p:cNvPr>
          <p:cNvSpPr txBox="1"/>
          <p:nvPr/>
        </p:nvSpPr>
        <p:spPr>
          <a:xfrm>
            <a:off x="3874749" y="1544582"/>
            <a:ext cx="4872208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rewritten_search_query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002B55"/>
                </a:solidFill>
                <a:effectLst/>
                <a:latin typeface="JetBrains Mono" panose="020B0509020102050004" pitchFamily="49" charset="0"/>
              </a:rPr>
              <a:t>=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search_results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.model_extra[</a:t>
            </a:r>
            <a:r>
              <a:rPr lang="en-US" sz="9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'search_query'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76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8429-7A9F-302D-C77D-7AB5266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7300"/>
            <a:ext cx="4968552" cy="441291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4FEBB-7108-B980-FCAC-D57FF668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96" y="1203133"/>
            <a:ext cx="2428778" cy="2084770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DBC6F-8FAB-9C22-05BD-C1345E1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" t="9076" b="2166"/>
          <a:stretch/>
        </p:blipFill>
        <p:spPr>
          <a:xfrm>
            <a:off x="6005759" y="1916254"/>
            <a:ext cx="2946632" cy="3728460"/>
          </a:xfrm>
          <a:prstGeom prst="rect">
            <a:avLst/>
          </a:prstGeom>
          <a:ln w="25400">
            <a:solidFill>
              <a:srgbClr val="0FA219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/>
          <p:nvPr/>
        </p:nvCxnSpPr>
        <p:spPr>
          <a:xfrm>
            <a:off x="376486" y="3271379"/>
            <a:ext cx="388843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9A9DED-FE9A-D0C5-DD52-8BF3B9AAB2F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376486" y="3384415"/>
            <a:ext cx="3979490" cy="1"/>
          </a:xfrm>
          <a:prstGeom prst="line">
            <a:avLst/>
          </a:prstGeom>
          <a:ln w="25400">
            <a:solidFill>
              <a:srgbClr val="0FA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4251960" y="1536700"/>
            <a:ext cx="266700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025C9-8B96-85A5-CB20-20A078A71B56}"/>
              </a:ext>
            </a:extLst>
          </p:cNvPr>
          <p:cNvSpPr/>
          <p:nvPr/>
        </p:nvSpPr>
        <p:spPr>
          <a:xfrm>
            <a:off x="4355976" y="1960880"/>
            <a:ext cx="1623184" cy="1423535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0FA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A5D79-4A0C-3D4F-401A-85235D88BFB7}"/>
              </a:ext>
            </a:extLst>
          </p:cNvPr>
          <p:cNvSpPr txBox="1"/>
          <p:nvPr/>
        </p:nvSpPr>
        <p:spPr>
          <a:xfrm>
            <a:off x="4547196" y="1016779"/>
            <a:ext cx="1447019" cy="172064"/>
          </a:xfrm>
          <a:prstGeom prst="rect">
            <a:avLst/>
          </a:prstGeom>
          <a:solidFill>
            <a:srgbClr val="E02B72"/>
          </a:solidFill>
          <a:ln w="25400">
            <a:solidFill>
              <a:srgbClr val="E02B72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ResponseFileSearchToolCall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42FD7-D5AA-BCDA-BCE2-D24535A0CD5F}"/>
              </a:ext>
            </a:extLst>
          </p:cNvPr>
          <p:cNvSpPr txBox="1"/>
          <p:nvPr/>
        </p:nvSpPr>
        <p:spPr>
          <a:xfrm>
            <a:off x="5994329" y="1726341"/>
            <a:ext cx="1297941" cy="172064"/>
          </a:xfrm>
          <a:prstGeom prst="rect">
            <a:avLst/>
          </a:prstGeom>
          <a:solidFill>
            <a:srgbClr val="0FA219"/>
          </a:solidFill>
          <a:ln w="25400">
            <a:solidFill>
              <a:srgbClr val="0FA219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ResponseOutputMessage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07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98DBF9-E0A9-64F8-55D6-82C126FA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"/>
          <a:stretch/>
        </p:blipFill>
        <p:spPr>
          <a:xfrm>
            <a:off x="218783" y="882805"/>
            <a:ext cx="2489799" cy="305481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 and file_search_call.results </a:t>
            </a:r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>
            <a:cxnSpLocks/>
          </p:cNvCxnSpPr>
          <p:nvPr/>
        </p:nvCxnSpPr>
        <p:spPr>
          <a:xfrm>
            <a:off x="318448" y="2641476"/>
            <a:ext cx="243999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2748449" y="918364"/>
            <a:ext cx="157436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15F8-1218-2336-F63A-9F5CAFB5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36" y="869361"/>
            <a:ext cx="5971650" cy="4673676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42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Evals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2CECC-C62F-3843-CB62-41381A4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811345"/>
            <a:ext cx="1261981" cy="88155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54A429-5EE9-C752-C10D-32BFBF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1" y="831116"/>
            <a:ext cx="3548180" cy="2842201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63CC6A-6145-3E35-6558-74D3CF0F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6" y="3865612"/>
            <a:ext cx="4246842" cy="1159560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7E391-8D3B-9DD5-DE49-009EFBA6B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87" y="795729"/>
            <a:ext cx="2165487" cy="220206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F0BAB-4583-3649-9B32-1C28914E6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7" y="3073524"/>
            <a:ext cx="4177341" cy="2432515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71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Types</a:t>
            </a:r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8378E1-7C9C-3EC1-65F1-DF9C5B09A09D}"/>
              </a:ext>
            </a:extLst>
          </p:cNvPr>
          <p:cNvSpPr/>
          <p:nvPr/>
        </p:nvSpPr>
        <p:spPr>
          <a:xfrm>
            <a:off x="323528" y="958342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D5B93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223F9B-6C78-78BB-3C69-756C4C7FF405}"/>
              </a:ext>
            </a:extLst>
          </p:cNvPr>
          <p:cNvSpPr/>
          <p:nvPr/>
        </p:nvSpPr>
        <p:spPr>
          <a:xfrm>
            <a:off x="1187624" y="958342"/>
            <a:ext cx="1008112" cy="180000"/>
          </a:xfrm>
          <a:prstGeom prst="roundRect">
            <a:avLst/>
          </a:prstGeom>
          <a:solidFill>
            <a:srgbClr val="883588"/>
          </a:solidFill>
          <a:ln>
            <a:solidFill>
              <a:srgbClr val="6D316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Model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5AED6-626A-14A8-25A8-C3667C1838DA}"/>
              </a:ext>
            </a:extLst>
          </p:cNvPr>
          <p:cNvSpPr/>
          <p:nvPr/>
        </p:nvSpPr>
        <p:spPr>
          <a:xfrm>
            <a:off x="2375832" y="958342"/>
            <a:ext cx="864096" cy="180000"/>
          </a:xfrm>
          <a:prstGeom prst="roundRect">
            <a:avLst/>
          </a:prstGeom>
          <a:solidFill>
            <a:srgbClr val="009245"/>
          </a:solidFill>
          <a:ln>
            <a:solidFill>
              <a:srgbClr val="07793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Gold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808AF-5F9A-8F96-AC56-E5779A9E4C6D}"/>
              </a:ext>
            </a:extLst>
          </p:cNvPr>
          <p:cNvSpPr/>
          <p:nvPr/>
        </p:nvSpPr>
        <p:spPr>
          <a:xfrm>
            <a:off x="323528" y="2497460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D5B93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D83323-8479-95FA-1451-B395F7E7AF45}"/>
              </a:ext>
            </a:extLst>
          </p:cNvPr>
          <p:cNvSpPr/>
          <p:nvPr/>
        </p:nvSpPr>
        <p:spPr>
          <a:xfrm>
            <a:off x="1187624" y="2497460"/>
            <a:ext cx="1008112" cy="180000"/>
          </a:xfrm>
          <a:prstGeom prst="roundRect">
            <a:avLst/>
          </a:prstGeom>
          <a:solidFill>
            <a:srgbClr val="883588"/>
          </a:solidFill>
          <a:ln>
            <a:solidFill>
              <a:srgbClr val="6D316D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Model answers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80B4D0-7563-9B95-FB59-61977E913419}"/>
              </a:ext>
            </a:extLst>
          </p:cNvPr>
          <p:cNvSpPr/>
          <p:nvPr/>
        </p:nvSpPr>
        <p:spPr>
          <a:xfrm>
            <a:off x="2375832" y="2497460"/>
            <a:ext cx="1080120" cy="180000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Retrieved chunks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A50B-E4D2-0AEF-3E26-CD6BA3C960B5}"/>
              </a:ext>
            </a:extLst>
          </p:cNvPr>
          <p:cNvSpPr txBox="1"/>
          <p:nvPr/>
        </p:nvSpPr>
        <p:spPr>
          <a:xfrm>
            <a:off x="323528" y="1253573"/>
            <a:ext cx="6076087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Semantic similarity (BERTScore, BLEURT, COMET)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Textual overlap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 (ROUGE, BLEU)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LLM-as-a-judge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 (GPT-4 / Claude scoring, using rubrics or pairwise judgements)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Factual alignment (Faithfulness via LLMs, QA-based scoring)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0BC91-4E79-8318-3F2A-8FAD1D41FF80}"/>
              </a:ext>
            </a:extLst>
          </p:cNvPr>
          <p:cNvSpPr txBox="1"/>
          <p:nvPr/>
        </p:nvSpPr>
        <p:spPr>
          <a:xfrm>
            <a:off x="323528" y="2857500"/>
            <a:ext cx="648017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LLM-as-a-judge:</a:t>
            </a:r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Rubric based scoring (Groundedness, Relevance, Completeness, Fluency, Fairness)</a:t>
            </a: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RAGAS </a:t>
            </a: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(Faithfulness, Answer relevance, Context recall)</a:t>
            </a:r>
          </a:p>
          <a:p>
            <a:pPr marL="182563" indent="-182563" algn="l">
              <a:buFont typeface="Wingdings" panose="05000000000000000000" pitchFamily="2" charset="2"/>
              <a:buChar char="§"/>
            </a:pPr>
            <a:r>
              <a:rPr lang="en-CA" sz="1600">
                <a:solidFill>
                  <a:srgbClr val="005AB4"/>
                </a:solidFill>
                <a:latin typeface="Arial Narrow" panose="020B0606020202030204" pitchFamily="34" charset="0"/>
              </a:rPr>
              <a:t>TruLens (Faithfulness, Relevance, Helpfulness)</a:t>
            </a:r>
          </a:p>
        </p:txBody>
      </p:sp>
    </p:spTree>
    <p:extLst>
      <p:ext uri="{BB962C8B-B14F-4D97-AF65-F5344CB8AC3E}">
        <p14:creationId xmlns:p14="http://schemas.microsoft.com/office/powerpoint/2010/main" val="21825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1:</a:t>
            </a:r>
            <a:r>
              <a:rPr lang="en-US" sz="1600"/>
              <a:t> Use a very simple prompt.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7DB6E-899A-85B6-7343-0180905D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86241"/>
            <a:ext cx="3621084" cy="2808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3EC08-CDC6-1209-F5C1-D8AFC1AA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586241"/>
            <a:ext cx="3675673" cy="328748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BB59B5-B07B-37C8-D0E5-643F206688D4}"/>
              </a:ext>
            </a:extLst>
          </p:cNvPr>
          <p:cNvCxnSpPr/>
          <p:nvPr/>
        </p:nvCxnSpPr>
        <p:spPr bwMode="white">
          <a:xfrm>
            <a:off x="216000" y="1345332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1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2:</a:t>
            </a:r>
            <a:r>
              <a:rPr lang="en-US" sz="1600"/>
              <a:t> Use a very complex prompt with fact matching and a mathematical scoring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6F3CE-73BE-1AE8-6E29-D4C42D7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5" y="1563944"/>
            <a:ext cx="1641947" cy="283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43D9D-6AEC-1719-A3ED-3618021F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42" y="1563944"/>
            <a:ext cx="1610093" cy="2982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C8C25-3EFB-C730-FA0C-E2F2AA03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275" y="1563944"/>
            <a:ext cx="1540593" cy="288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12ADE-7AD5-2D02-A559-DF940514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308" y="1563944"/>
            <a:ext cx="1636156" cy="3683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DAF3A-74A6-0528-010E-0D588C742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903" y="1563944"/>
            <a:ext cx="1610093" cy="38138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A673C9-3D51-4849-A052-DD15E8E6D2ED}"/>
              </a:ext>
            </a:extLst>
          </p:cNvPr>
          <p:cNvCxnSpPr/>
          <p:nvPr/>
        </p:nvCxnSpPr>
        <p:spPr bwMode="white">
          <a:xfrm>
            <a:off x="216000" y="1345332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good "LLM-as-a-Judge" prompts?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000"/>
            <a:ext cx="8712000" cy="336773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Idea 3:</a:t>
            </a:r>
            <a:r>
              <a:rPr lang="en-US" sz="1600"/>
              <a:t> Use an existing rubric based prompt (LangChain OpenEvals "Correctness")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F455-F28C-6E4D-137C-61BE56559EF2}"/>
              </a:ext>
            </a:extLst>
          </p:cNvPr>
          <p:cNvSpPr txBox="1"/>
          <p:nvPr/>
        </p:nvSpPr>
        <p:spPr>
          <a:xfrm>
            <a:off x="339567" y="1153060"/>
            <a:ext cx="49837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1050">
                <a:solidFill>
                  <a:srgbClr val="005AB4"/>
                </a:solidFill>
                <a:latin typeface="Arial Narrow" panose="020B0606020202030204" pitchFamily="34" charset="0"/>
              </a:rPr>
              <a:t>Source: </a:t>
            </a:r>
            <a:r>
              <a:rPr lang="en-CA" sz="1050">
                <a:solidFill>
                  <a:srgbClr val="005AB4"/>
                </a:solidFill>
                <a:latin typeface="Arial Narrow" panose="020B0606020202030204" pitchFamily="34" charset="0"/>
                <a:hlinkClick r:id="" action="ppaction://noaction"/>
              </a:rPr>
              <a:t>https://github.com/langchain-ai/openevals/blob/main/python/openevals/prompts/correctness.py</a:t>
            </a:r>
            <a:endParaRPr lang="en-CA" sz="105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0E6A-2877-1615-C4AD-6C29E3AF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0" y="1585405"/>
            <a:ext cx="3432120" cy="3473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98A5A-960A-C381-9EF2-EE64B9EC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46" y="1626970"/>
            <a:ext cx="3205111" cy="35808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1E1E20-74AC-B376-5376-0AD2DE57DADB}"/>
              </a:ext>
            </a:extLst>
          </p:cNvPr>
          <p:cNvCxnSpPr/>
          <p:nvPr/>
        </p:nvCxnSpPr>
        <p:spPr bwMode="white">
          <a:xfrm>
            <a:off x="216000" y="148934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43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91BB401-9BCE-7A55-5B9B-0A580FA2D138}"/>
              </a:ext>
            </a:extLst>
          </p:cNvPr>
          <p:cNvSpPr/>
          <p:nvPr/>
        </p:nvSpPr>
        <p:spPr>
          <a:xfrm>
            <a:off x="4181475" y="4524375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3ECA62C-62FD-68C1-0857-4EBAB4220740}"/>
              </a:ext>
            </a:extLst>
          </p:cNvPr>
          <p:cNvSpPr/>
          <p:nvPr/>
        </p:nvSpPr>
        <p:spPr>
          <a:xfrm>
            <a:off x="2420650" y="4524375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587637-E6DD-5BE8-C160-DF50099C2CE2}"/>
              </a:ext>
            </a:extLst>
          </p:cNvPr>
          <p:cNvSpPr/>
          <p:nvPr/>
        </p:nvSpPr>
        <p:spPr>
          <a:xfrm>
            <a:off x="2986952" y="2307149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25B535F-4D81-7290-9903-743C438DFBA0}"/>
              </a:ext>
            </a:extLst>
          </p:cNvPr>
          <p:cNvSpPr/>
          <p:nvPr/>
        </p:nvSpPr>
        <p:spPr>
          <a:xfrm>
            <a:off x="3673678" y="2307149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BE1D274-82BD-A028-B3A2-BD6289FC07C2}"/>
              </a:ext>
            </a:extLst>
          </p:cNvPr>
          <p:cNvSpPr/>
          <p:nvPr/>
        </p:nvSpPr>
        <p:spPr>
          <a:xfrm>
            <a:off x="4691139" y="2307149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306F85-C03C-07A4-D196-E96695BBAA1D}"/>
              </a:ext>
            </a:extLst>
          </p:cNvPr>
          <p:cNvSpPr/>
          <p:nvPr/>
        </p:nvSpPr>
        <p:spPr>
          <a:xfrm>
            <a:off x="4691139" y="4524375"/>
            <a:ext cx="516255" cy="310515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614742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Problem:</a:t>
            </a:r>
            <a:r>
              <a:rPr lang="en-US" sz="1600"/>
              <a:t> Scores can differ on each run, even with temperature = 0</a:t>
            </a:r>
          </a:p>
          <a:p>
            <a:pPr marL="0" indent="0">
              <a:buNone/>
            </a:pPr>
            <a:r>
              <a:rPr lang="en-US" sz="1600" b="1"/>
              <a:t>Solution:</a:t>
            </a:r>
            <a:r>
              <a:rPr lang="en-US" sz="1600"/>
              <a:t> Compare variability of 3 types of judge prompts using </a:t>
            </a:r>
            <a:r>
              <a:rPr lang="en-US" sz="1600">
                <a:highlight>
                  <a:srgbClr val="FFFF00"/>
                </a:highlight>
              </a:rPr>
              <a:t>60 calibration questions</a:t>
            </a:r>
            <a:r>
              <a:rPr lang="en-US" sz="1600"/>
              <a:t> with scores from 0 to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CA50B-E4D2-0AEF-3E26-CD6BA3C960B5}"/>
              </a:ext>
            </a:extLst>
          </p:cNvPr>
          <p:cNvSpPr txBox="1"/>
          <p:nvPr/>
        </p:nvSpPr>
        <p:spPr>
          <a:xfrm>
            <a:off x="323528" y="2333185"/>
            <a:ext cx="1667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0562D-B077-472F-1CDF-B154EAA3C295}"/>
              </a:ext>
            </a:extLst>
          </p:cNvPr>
          <p:cNvSpPr txBox="1"/>
          <p:nvPr/>
        </p:nvSpPr>
        <p:spPr>
          <a:xfrm>
            <a:off x="323528" y="3470623"/>
            <a:ext cx="16110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7EBBA-F8F3-71F1-0DA2-3BD7F8BB7F82}"/>
              </a:ext>
            </a:extLst>
          </p:cNvPr>
          <p:cNvSpPr txBox="1"/>
          <p:nvPr/>
        </p:nvSpPr>
        <p:spPr>
          <a:xfrm>
            <a:off x="323528" y="4525297"/>
            <a:ext cx="17424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FE07E-B174-4B5B-A961-F6309C075915}"/>
              </a:ext>
            </a:extLst>
          </p:cNvPr>
          <p:cNvSpPr/>
          <p:nvPr/>
        </p:nvSpPr>
        <p:spPr>
          <a:xfrm>
            <a:off x="2457382" y="2335760"/>
            <a:ext cx="449533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DCB96-7437-F68D-51CD-EDB88FC8B942}"/>
              </a:ext>
            </a:extLst>
          </p:cNvPr>
          <p:cNvSpPr txBox="1"/>
          <p:nvPr/>
        </p:nvSpPr>
        <p:spPr>
          <a:xfrm>
            <a:off x="2432080" y="2053935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D5F12-6CE9-8F73-D5AD-5F79D5CA59C1}"/>
              </a:ext>
            </a:extLst>
          </p:cNvPr>
          <p:cNvSpPr txBox="1"/>
          <p:nvPr/>
        </p:nvSpPr>
        <p:spPr>
          <a:xfrm>
            <a:off x="3027609" y="2053934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638427-587A-962E-C815-E7E7BC3CF3BF}"/>
              </a:ext>
            </a:extLst>
          </p:cNvPr>
          <p:cNvSpPr txBox="1"/>
          <p:nvPr/>
        </p:nvSpPr>
        <p:spPr>
          <a:xfrm>
            <a:off x="3808399" y="2053933"/>
            <a:ext cx="2436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b="1">
                <a:latin typeface="Arial Narrow" panose="020B0606020202030204" pitchFamily="34" charset="0"/>
              </a:rPr>
              <a:t>Acc.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119798-A4DE-BFDE-361D-3E8158C961A6}"/>
              </a:ext>
            </a:extLst>
          </p:cNvPr>
          <p:cNvSpPr/>
          <p:nvPr/>
        </p:nvSpPr>
        <p:spPr>
          <a:xfrm>
            <a:off x="3017645" y="2335760"/>
            <a:ext cx="449533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36C082-F41C-25C8-6802-7896101C91C3}"/>
              </a:ext>
            </a:extLst>
          </p:cNvPr>
          <p:cNvSpPr/>
          <p:nvPr/>
        </p:nvSpPr>
        <p:spPr>
          <a:xfrm>
            <a:off x="3705460" y="2335760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99%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D62005-F44E-3631-B817-5AD2F2E55139}"/>
              </a:ext>
            </a:extLst>
          </p:cNvPr>
          <p:cNvSpPr/>
          <p:nvPr/>
        </p:nvSpPr>
        <p:spPr>
          <a:xfrm>
            <a:off x="2379046" y="1964558"/>
            <a:ext cx="1137496" cy="98866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A83352-0B00-EFC6-B71C-E475F682B9F3}"/>
              </a:ext>
            </a:extLst>
          </p:cNvPr>
          <p:cNvSpPr txBox="1"/>
          <p:nvPr/>
        </p:nvSpPr>
        <p:spPr>
          <a:xfrm>
            <a:off x="2747045" y="1773256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Stability</a:t>
            </a:r>
            <a:endParaRPr lang="en-CA" sz="1100" b="1">
              <a:latin typeface="Arial Narrow" panose="020B0606020202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A29DAA-1827-72AD-B43A-70D083C82712}"/>
              </a:ext>
            </a:extLst>
          </p:cNvPr>
          <p:cNvGrpSpPr/>
          <p:nvPr/>
        </p:nvGrpSpPr>
        <p:grpSpPr>
          <a:xfrm>
            <a:off x="309105" y="3978444"/>
            <a:ext cx="1667123" cy="295375"/>
            <a:chOff x="3859545" y="3810265"/>
            <a:chExt cx="1667123" cy="295375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763BC6-64D5-D513-8643-9CA6F4D34193}"/>
                </a:ext>
              </a:extLst>
            </p:cNvPr>
            <p:cNvSpPr txBox="1"/>
            <p:nvPr/>
          </p:nvSpPr>
          <p:spPr>
            <a:xfrm>
              <a:off x="3859545" y="3946759"/>
              <a:ext cx="1667123" cy="158881"/>
            </a:xfrm>
            <a:prstGeom prst="rect">
              <a:avLst/>
            </a:prstGeom>
            <a:solidFill>
              <a:srgbClr val="7F91FF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This model was used to generate test cases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8157B770-1844-8E5A-95D6-EA91D6554F04}"/>
                </a:ext>
              </a:extLst>
            </p:cNvPr>
            <p:cNvSpPr/>
            <p:nvPr/>
          </p:nvSpPr>
          <p:spPr>
            <a:xfrm rot="16200000">
              <a:off x="46320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7BD26D-6DC4-639D-41BE-64B9729D5024}"/>
              </a:ext>
            </a:extLst>
          </p:cNvPr>
          <p:cNvGrpSpPr/>
          <p:nvPr/>
        </p:nvGrpSpPr>
        <p:grpSpPr>
          <a:xfrm>
            <a:off x="611563" y="2618603"/>
            <a:ext cx="1062208" cy="440195"/>
            <a:chOff x="3799369" y="3856932"/>
            <a:chExt cx="800127" cy="33158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F00DCD8-710E-757A-CBAD-CAFF17A0E170}"/>
                </a:ext>
              </a:extLst>
            </p:cNvPr>
            <p:cNvSpPr txBox="1"/>
            <p:nvPr/>
          </p:nvSpPr>
          <p:spPr>
            <a:xfrm>
              <a:off x="3799369" y="3995087"/>
              <a:ext cx="800127" cy="19342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Best metrics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C183087-D013-00D4-5BE7-031D576C4DB6}"/>
                </a:ext>
              </a:extLst>
            </p:cNvPr>
            <p:cNvSpPr/>
            <p:nvPr/>
          </p:nvSpPr>
          <p:spPr>
            <a:xfrm rot="16200000">
              <a:off x="4123319" y="3829897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32F6FC-FAE2-14D3-E1B5-6F59F2D35D96}"/>
              </a:ext>
            </a:extLst>
          </p:cNvPr>
          <p:cNvCxnSpPr/>
          <p:nvPr/>
        </p:nvCxnSpPr>
        <p:spPr bwMode="white">
          <a:xfrm>
            <a:off x="216000" y="165117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6A6E19-090B-429C-6896-3A1FDD98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13" y="1942066"/>
            <a:ext cx="3398941" cy="1115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4B07B-DC77-B8F9-BDD9-65F7F102F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181" y="3122955"/>
            <a:ext cx="3383573" cy="1101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75FAA-BB54-C2AB-7152-6DB0490C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535" y="4297640"/>
            <a:ext cx="3423810" cy="1090059"/>
          </a:xfrm>
          <a:prstGeom prst="rect">
            <a:avLst/>
          </a:prstGeom>
        </p:spPr>
      </p:pic>
      <p:sp>
        <p:nvSpPr>
          <p:cNvPr id="18" name="Rectangle 37">
            <a:extLst>
              <a:ext uri="{FF2B5EF4-FFF2-40B4-BE49-F238E27FC236}">
                <a16:creationId xmlns:a16="http://schemas.microsoft.com/office/drawing/2014/main" id="{A4630E15-F72A-94BE-07BA-F106B2B72AAD}"/>
              </a:ext>
            </a:extLst>
          </p:cNvPr>
          <p:cNvSpPr/>
          <p:nvPr/>
        </p:nvSpPr>
        <p:spPr>
          <a:xfrm>
            <a:off x="3688418" y="1964558"/>
            <a:ext cx="1531654" cy="98866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3C2CAE-4EAE-B5DC-18C0-C825EA052A5A}"/>
              </a:ext>
            </a:extLst>
          </p:cNvPr>
          <p:cNvSpPr txBox="1"/>
          <p:nvPr/>
        </p:nvSpPr>
        <p:spPr>
          <a:xfrm>
            <a:off x="4101584" y="1773256"/>
            <a:ext cx="70532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b="1">
                <a:latin typeface="Arial Narrow" panose="020B0606020202030204" pitchFamily="34" charset="0"/>
              </a:rPr>
              <a:t>Performance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92918-803B-357B-29E0-534E1F6BF552}"/>
              </a:ext>
            </a:extLst>
          </p:cNvPr>
          <p:cNvSpPr txBox="1"/>
          <p:nvPr/>
        </p:nvSpPr>
        <p:spPr>
          <a:xfrm>
            <a:off x="4295839" y="2053933"/>
            <a:ext cx="28213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>
                <a:latin typeface="Arial Narrow" panose="020B0606020202030204" pitchFamily="34" charset="0"/>
              </a:rPr>
              <a:t>Prec.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0E4BBC-5AA7-A1B5-6ACD-91E751C070D8}"/>
              </a:ext>
            </a:extLst>
          </p:cNvPr>
          <p:cNvSpPr/>
          <p:nvPr/>
        </p:nvSpPr>
        <p:spPr>
          <a:xfrm>
            <a:off x="4212138" y="2335760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99%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0EB25A-E407-0596-D894-C9184B07240A}"/>
              </a:ext>
            </a:extLst>
          </p:cNvPr>
          <p:cNvSpPr txBox="1"/>
          <p:nvPr/>
        </p:nvSpPr>
        <p:spPr>
          <a:xfrm>
            <a:off x="4722804" y="2053933"/>
            <a:ext cx="4338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>
                <a:latin typeface="Arial Narrow" panose="020B0606020202030204" pitchFamily="34" charset="0"/>
              </a:rPr>
              <a:t>Recall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1B886B-53CA-E7BB-9DCC-4C4973664E36}"/>
              </a:ext>
            </a:extLst>
          </p:cNvPr>
          <p:cNvSpPr/>
          <p:nvPr/>
        </p:nvSpPr>
        <p:spPr>
          <a:xfrm>
            <a:off x="4722804" y="2335760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99%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BB87B8-2BFA-1B51-F231-69310F7F2D0B}"/>
              </a:ext>
            </a:extLst>
          </p:cNvPr>
          <p:cNvSpPr/>
          <p:nvPr/>
        </p:nvSpPr>
        <p:spPr>
          <a:xfrm>
            <a:off x="2457382" y="3530688"/>
            <a:ext cx="449533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042AC11-4C0E-F2BD-8E5D-91B335386CBD}"/>
              </a:ext>
            </a:extLst>
          </p:cNvPr>
          <p:cNvSpPr/>
          <p:nvPr/>
        </p:nvSpPr>
        <p:spPr>
          <a:xfrm>
            <a:off x="3017645" y="3530688"/>
            <a:ext cx="449533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AC9733D-46C2-1A03-3C65-604162B3E1C4}"/>
              </a:ext>
            </a:extLst>
          </p:cNvPr>
          <p:cNvSpPr/>
          <p:nvPr/>
        </p:nvSpPr>
        <p:spPr>
          <a:xfrm>
            <a:off x="3705460" y="3530688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92%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D551A3-3662-6753-19A9-E7BD952278DA}"/>
              </a:ext>
            </a:extLst>
          </p:cNvPr>
          <p:cNvSpPr/>
          <p:nvPr/>
        </p:nvSpPr>
        <p:spPr>
          <a:xfrm>
            <a:off x="4212138" y="3530688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8602C0E-C601-D384-7DCD-D8FD1E6F27AF}"/>
              </a:ext>
            </a:extLst>
          </p:cNvPr>
          <p:cNvSpPr/>
          <p:nvPr/>
        </p:nvSpPr>
        <p:spPr>
          <a:xfrm>
            <a:off x="4722804" y="3530688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91%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28B967C-2E6F-4242-8774-38B0855FD580}"/>
              </a:ext>
            </a:extLst>
          </p:cNvPr>
          <p:cNvSpPr/>
          <p:nvPr/>
        </p:nvSpPr>
        <p:spPr>
          <a:xfrm>
            <a:off x="2457382" y="4555017"/>
            <a:ext cx="449533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04F0D3F-7FBA-FAB7-12EF-CE09ACE5006E}"/>
              </a:ext>
            </a:extLst>
          </p:cNvPr>
          <p:cNvSpPr/>
          <p:nvPr/>
        </p:nvSpPr>
        <p:spPr>
          <a:xfrm>
            <a:off x="3017645" y="4555017"/>
            <a:ext cx="449533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231575C-7407-FC90-9336-42A6E5C01C3B}"/>
              </a:ext>
            </a:extLst>
          </p:cNvPr>
          <p:cNvSpPr/>
          <p:nvPr/>
        </p:nvSpPr>
        <p:spPr>
          <a:xfrm>
            <a:off x="3705460" y="4555017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81%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6A5E15E-E6F1-EFF8-C89E-8AEFBDF40FC6}"/>
              </a:ext>
            </a:extLst>
          </p:cNvPr>
          <p:cNvSpPr/>
          <p:nvPr/>
        </p:nvSpPr>
        <p:spPr>
          <a:xfrm>
            <a:off x="4212138" y="4555017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5B4D828-3DBF-6702-AD68-547541B7DBFE}"/>
              </a:ext>
            </a:extLst>
          </p:cNvPr>
          <p:cNvSpPr/>
          <p:nvPr/>
        </p:nvSpPr>
        <p:spPr>
          <a:xfrm>
            <a:off x="4722804" y="4555017"/>
            <a:ext cx="449533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7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8D07554-58FA-3468-324F-0AE838A4D342}"/>
              </a:ext>
            </a:extLst>
          </p:cNvPr>
          <p:cNvSpPr/>
          <p:nvPr/>
        </p:nvSpPr>
        <p:spPr>
          <a:xfrm>
            <a:off x="2991182" y="4521408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E7EB4-3905-80F2-2518-FC351F24C935}"/>
              </a:ext>
            </a:extLst>
          </p:cNvPr>
          <p:cNvSpPr/>
          <p:nvPr/>
        </p:nvSpPr>
        <p:spPr>
          <a:xfrm>
            <a:off x="2424020" y="2307149"/>
            <a:ext cx="516255" cy="310515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614742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Problem:</a:t>
            </a:r>
            <a:r>
              <a:rPr lang="en-US" sz="1600"/>
              <a:t> Scores can differ on each run, even with temperature = 0</a:t>
            </a:r>
          </a:p>
          <a:p>
            <a:pPr marL="0" indent="0">
              <a:buNone/>
            </a:pPr>
            <a:r>
              <a:rPr lang="en-US" sz="1600" b="1"/>
              <a:t>Solution:</a:t>
            </a:r>
            <a:r>
              <a:rPr lang="en-US" sz="1600"/>
              <a:t> Compare variability of 3 types of judge prompts using </a:t>
            </a:r>
            <a:r>
              <a:rPr lang="en-US" sz="1600">
                <a:highlight>
                  <a:srgbClr val="FFFF00"/>
                </a:highlight>
              </a:rPr>
              <a:t>30 real-world RAG answers</a:t>
            </a:r>
            <a:r>
              <a:rPr lang="en-US" sz="1600"/>
              <a:t> (from RAG solution)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FE07E-B174-4B5B-A961-F6309C075915}"/>
              </a:ext>
            </a:extLst>
          </p:cNvPr>
          <p:cNvSpPr/>
          <p:nvPr/>
        </p:nvSpPr>
        <p:spPr>
          <a:xfrm>
            <a:off x="2457148" y="2335760"/>
            <a:ext cx="450000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119798-A4DE-BFDE-361D-3E8158C961A6}"/>
              </a:ext>
            </a:extLst>
          </p:cNvPr>
          <p:cNvSpPr/>
          <p:nvPr/>
        </p:nvSpPr>
        <p:spPr>
          <a:xfrm>
            <a:off x="3022295" y="2335760"/>
            <a:ext cx="450000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BF3F2-553C-55D5-13DE-8E0C3A7E7C89}"/>
              </a:ext>
            </a:extLst>
          </p:cNvPr>
          <p:cNvSpPr txBox="1"/>
          <p:nvPr/>
        </p:nvSpPr>
        <p:spPr>
          <a:xfrm>
            <a:off x="3719018" y="1926319"/>
            <a:ext cx="397545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>
                <a:latin typeface="Arial Narrow" panose="020B0606020202030204" pitchFamily="34" charset="0"/>
              </a:rPr>
              <a:t>Stable</a:t>
            </a:r>
          </a:p>
          <a:p>
            <a:pPr algn="ctr">
              <a:lnSpc>
                <a:spcPct val="90000"/>
              </a:lnSpc>
            </a:pPr>
            <a:r>
              <a:rPr lang="en-US" sz="1100" b="1">
                <a:latin typeface="Arial Narrow" panose="020B0606020202030204" pitchFamily="34" charset="0"/>
              </a:rPr>
              <a:t>Passes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845952-E8A5-C301-41B2-40E7A955E0DF}"/>
              </a:ext>
            </a:extLst>
          </p:cNvPr>
          <p:cNvSpPr/>
          <p:nvPr/>
        </p:nvSpPr>
        <p:spPr>
          <a:xfrm>
            <a:off x="3707904" y="2335760"/>
            <a:ext cx="450000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C0531-6F5A-7180-1971-9F0D45C0A02E}"/>
              </a:ext>
            </a:extLst>
          </p:cNvPr>
          <p:cNvGrpSpPr/>
          <p:nvPr/>
        </p:nvGrpSpPr>
        <p:grpSpPr>
          <a:xfrm>
            <a:off x="611563" y="2618603"/>
            <a:ext cx="1062208" cy="440195"/>
            <a:chOff x="3799369" y="3856932"/>
            <a:chExt cx="800127" cy="331582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615C0F-5F4F-5084-4700-5F2338648BFE}"/>
                </a:ext>
              </a:extLst>
            </p:cNvPr>
            <p:cNvSpPr txBox="1"/>
            <p:nvPr/>
          </p:nvSpPr>
          <p:spPr>
            <a:xfrm>
              <a:off x="3799369" y="3995087"/>
              <a:ext cx="800127" cy="19342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Best metrics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6AFDA92-E75F-DCEA-E48C-8F32C63B2AAD}"/>
                </a:ext>
              </a:extLst>
            </p:cNvPr>
            <p:cNvSpPr/>
            <p:nvPr/>
          </p:nvSpPr>
          <p:spPr>
            <a:xfrm rot="16200000">
              <a:off x="4123319" y="3829897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DC04589-CE09-C657-0842-038228EE0F5C}"/>
              </a:ext>
            </a:extLst>
          </p:cNvPr>
          <p:cNvSpPr txBox="1"/>
          <p:nvPr/>
        </p:nvSpPr>
        <p:spPr>
          <a:xfrm>
            <a:off x="323528" y="2333185"/>
            <a:ext cx="16671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FF5CC7-7C71-9A04-9A45-9C48E7F50035}"/>
              </a:ext>
            </a:extLst>
          </p:cNvPr>
          <p:cNvSpPr txBox="1"/>
          <p:nvPr/>
        </p:nvSpPr>
        <p:spPr>
          <a:xfrm>
            <a:off x="323528" y="3470623"/>
            <a:ext cx="16110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8C9FB0-097A-DEC4-3832-C4EC5A305D16}"/>
              </a:ext>
            </a:extLst>
          </p:cNvPr>
          <p:cNvSpPr txBox="1"/>
          <p:nvPr/>
        </p:nvSpPr>
        <p:spPr>
          <a:xfrm>
            <a:off x="323528" y="4525297"/>
            <a:ext cx="17424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976A98-8DF6-DE90-6663-4BE6402737A6}"/>
              </a:ext>
            </a:extLst>
          </p:cNvPr>
          <p:cNvCxnSpPr/>
          <p:nvPr/>
        </p:nvCxnSpPr>
        <p:spPr bwMode="white">
          <a:xfrm>
            <a:off x="216000" y="1651178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2414E31-4C2E-767B-573E-BFA746B2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41" y="2160248"/>
            <a:ext cx="4267459" cy="879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DFCE6-DA0D-AA19-67F7-D2E60753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223" y="3217540"/>
            <a:ext cx="4262778" cy="870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86E57-8DB3-562F-0129-88712E0F8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564" y="4274335"/>
            <a:ext cx="4262779" cy="865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2D1A21-27FC-6E6F-F8B8-58D8DF212701}"/>
              </a:ext>
            </a:extLst>
          </p:cNvPr>
          <p:cNvSpPr txBox="1"/>
          <p:nvPr/>
        </p:nvSpPr>
        <p:spPr>
          <a:xfrm>
            <a:off x="2432080" y="2053935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D02597-C2BB-AEA8-27DD-70310908B22A}"/>
              </a:ext>
            </a:extLst>
          </p:cNvPr>
          <p:cNvSpPr txBox="1"/>
          <p:nvPr/>
        </p:nvSpPr>
        <p:spPr>
          <a:xfrm>
            <a:off x="3027609" y="2053934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C7AC2A72-640B-6C59-CCF3-24B008B790DE}"/>
              </a:ext>
            </a:extLst>
          </p:cNvPr>
          <p:cNvSpPr/>
          <p:nvPr/>
        </p:nvSpPr>
        <p:spPr>
          <a:xfrm>
            <a:off x="2379046" y="1964558"/>
            <a:ext cx="1137496" cy="98866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AF115-EC0C-B83D-05DC-DFAD15B1BB63}"/>
              </a:ext>
            </a:extLst>
          </p:cNvPr>
          <p:cNvSpPr txBox="1"/>
          <p:nvPr/>
        </p:nvSpPr>
        <p:spPr>
          <a:xfrm>
            <a:off x="2747045" y="1773256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Stability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796A2-E89F-8D74-740F-A3F1F1BE70EF}"/>
              </a:ext>
            </a:extLst>
          </p:cNvPr>
          <p:cNvSpPr/>
          <p:nvPr/>
        </p:nvSpPr>
        <p:spPr>
          <a:xfrm>
            <a:off x="2457148" y="3529930"/>
            <a:ext cx="450000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3BC4-7491-F3F0-4C67-F0AA3FC31C68}"/>
              </a:ext>
            </a:extLst>
          </p:cNvPr>
          <p:cNvSpPr/>
          <p:nvPr/>
        </p:nvSpPr>
        <p:spPr>
          <a:xfrm>
            <a:off x="3017411" y="3529930"/>
            <a:ext cx="450000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37%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91B43-5185-C523-99B8-179B21DB94FE}"/>
              </a:ext>
            </a:extLst>
          </p:cNvPr>
          <p:cNvSpPr/>
          <p:nvPr/>
        </p:nvSpPr>
        <p:spPr>
          <a:xfrm>
            <a:off x="3707904" y="3529930"/>
            <a:ext cx="450000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46%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82FADE-6902-7248-CB1B-2BE3EE81725D}"/>
              </a:ext>
            </a:extLst>
          </p:cNvPr>
          <p:cNvSpPr/>
          <p:nvPr/>
        </p:nvSpPr>
        <p:spPr>
          <a:xfrm>
            <a:off x="2457148" y="4555777"/>
            <a:ext cx="450000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02AFE5-A108-FED8-E626-A88A44993605}"/>
              </a:ext>
            </a:extLst>
          </p:cNvPr>
          <p:cNvSpPr/>
          <p:nvPr/>
        </p:nvSpPr>
        <p:spPr>
          <a:xfrm>
            <a:off x="3024310" y="4555777"/>
            <a:ext cx="450000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211E50B-88A8-020C-A199-F6E2EA77E45A}"/>
              </a:ext>
            </a:extLst>
          </p:cNvPr>
          <p:cNvSpPr/>
          <p:nvPr/>
        </p:nvSpPr>
        <p:spPr>
          <a:xfrm>
            <a:off x="3707904" y="4555777"/>
            <a:ext cx="450000" cy="241778"/>
          </a:xfrm>
          <a:prstGeom prst="roundRect">
            <a:avLst/>
          </a:prstGeom>
          <a:solidFill>
            <a:srgbClr val="FF9A1E"/>
          </a:solidFill>
          <a:ln>
            <a:solidFill>
              <a:srgbClr val="E4830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5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1A37EA6-E70F-733C-7237-F9795D92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/>
              <a:t>Workshop Agenda</a:t>
            </a:r>
            <a:endParaRPr lang="en-CA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5E46B43-08D0-BC8A-B027-21116235A5C4}"/>
              </a:ext>
            </a:extLst>
          </p:cNvPr>
          <p:cNvGrpSpPr/>
          <p:nvPr/>
        </p:nvGrpSpPr>
        <p:grpSpPr>
          <a:xfrm>
            <a:off x="216088" y="913644"/>
            <a:ext cx="8694664" cy="324000"/>
            <a:chOff x="216088" y="941192"/>
            <a:chExt cx="8694664" cy="324000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250D08AA-3B4F-59F0-236D-A1B823DA1C24}"/>
                </a:ext>
              </a:extLst>
            </p:cNvPr>
            <p:cNvSpPr txBox="1"/>
            <p:nvPr/>
          </p:nvSpPr>
          <p:spPr>
            <a:xfrm>
              <a:off x="216088" y="941192"/>
              <a:ext cx="1006388" cy="324000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/>
            <a:lstStyle>
              <a:defPPr>
                <a:defRPr lang="en-US"/>
              </a:defPPr>
              <a:lvl1pPr>
                <a:lnSpc>
                  <a:spcPct val="80000"/>
                </a:lnSpc>
                <a:defRPr sz="1350">
                  <a:solidFill>
                    <a:srgbClr val="4E4E4E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">
                  <a:solidFill>
                    <a:schemeClr val="tx1"/>
                  </a:solidFill>
                </a:rPr>
                <a:t>10:30 - 10:45</a:t>
              </a: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B953135C-D429-7B39-292E-3C167F61B20F}"/>
                </a:ext>
              </a:extLst>
            </p:cNvPr>
            <p:cNvSpPr txBox="1"/>
            <p:nvPr/>
          </p:nvSpPr>
          <p:spPr>
            <a:xfrm>
              <a:off x="2088876" y="941192"/>
              <a:ext cx="6821876" cy="324000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bIns="72000" rtlCol="0" anchor="t"/>
            <a:lstStyle>
              <a:defPPr>
                <a:defRPr lang="en-US"/>
              </a:defPPr>
              <a:lvl1pPr>
                <a:lnSpc>
                  <a:spcPct val="80000"/>
                </a:lnSpc>
                <a:defRPr sz="1350">
                  <a:solidFill>
                    <a:srgbClr val="4E4E4E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">
                  <a:solidFill>
                    <a:schemeClr val="tx1"/>
                  </a:solidFill>
                </a:rPr>
                <a:t>Introduction, presentation of the agenda</a:t>
              </a:r>
            </a:p>
          </p:txBody>
        </p:sp>
      </p:grpSp>
      <p:sp>
        <p:nvSpPr>
          <p:cNvPr id="40" name="TextBox 6">
            <a:extLst>
              <a:ext uri="{FF2B5EF4-FFF2-40B4-BE49-F238E27FC236}">
                <a16:creationId xmlns:a16="http://schemas.microsoft.com/office/drawing/2014/main" id="{6E5D6AEA-131E-2E85-A900-82DCA5100A31}"/>
              </a:ext>
            </a:extLst>
          </p:cNvPr>
          <p:cNvSpPr txBox="1"/>
          <p:nvPr/>
        </p:nvSpPr>
        <p:spPr>
          <a:xfrm>
            <a:off x="216088" y="1327637"/>
            <a:ext cx="1006388" cy="501164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10:45 - 11:00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D3CA51EB-D118-7F7D-33F6-FDA47BE4213A}"/>
              </a:ext>
            </a:extLst>
          </p:cNvPr>
          <p:cNvSpPr txBox="1"/>
          <p:nvPr/>
        </p:nvSpPr>
        <p:spPr>
          <a:xfrm>
            <a:off x="2088876" y="1327637"/>
            <a:ext cx="6821876" cy="501164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Aft>
                <a:spcPts val="300"/>
              </a:spcAft>
            </a:pPr>
            <a:r>
              <a:rPr lang="de-DE">
                <a:solidFill>
                  <a:schemeClr val="tx1"/>
                </a:solidFill>
              </a:rPr>
              <a:t>OpenAI-BackendTools repository, Open AI documentation (Docs, API Reference, Cookbook), Open AI object model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C02FA35-B0B7-9F63-1079-08132A98E518}"/>
              </a:ext>
            </a:extLst>
          </p:cNvPr>
          <p:cNvSpPr txBox="1"/>
          <p:nvPr/>
        </p:nvSpPr>
        <p:spPr>
          <a:xfrm>
            <a:off x="216088" y="1918041"/>
            <a:ext cx="1006388" cy="34363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11:00 - 11:30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441D1BB6-138B-24A2-F34D-5EB242D73D99}"/>
              </a:ext>
            </a:extLst>
          </p:cNvPr>
          <p:cNvSpPr txBox="1"/>
          <p:nvPr/>
        </p:nvSpPr>
        <p:spPr>
          <a:xfrm>
            <a:off x="2088876" y="1918041"/>
            <a:ext cx="6821876" cy="34363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80975" indent="-180975">
              <a:spcAft>
                <a:spcPts val="300"/>
              </a:spcAft>
            </a:pPr>
            <a:r>
              <a:rPr lang="en">
                <a:solidFill>
                  <a:schemeClr val="tx1"/>
                </a:solidFill>
              </a:rPr>
              <a:t>Hello world: Test basic file operations, list files / vector stores / assistants / evals, cleanup tasks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9E7678-E4B7-DFE6-B404-2B6EF713326D}"/>
              </a:ext>
            </a:extLst>
          </p:cNvPr>
          <p:cNvSpPr txBox="1"/>
          <p:nvPr/>
        </p:nvSpPr>
        <p:spPr>
          <a:xfrm>
            <a:off x="1331640" y="1918041"/>
            <a:ext cx="648072" cy="34363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25D6A0B-1614-1E26-C331-B2823100CF53}"/>
              </a:ext>
            </a:extLst>
          </p:cNvPr>
          <p:cNvSpPr txBox="1"/>
          <p:nvPr/>
        </p:nvSpPr>
        <p:spPr>
          <a:xfrm>
            <a:off x="1331640" y="1327637"/>
            <a:ext cx="648072" cy="501164"/>
          </a:xfrm>
          <a:prstGeom prst="rect">
            <a:avLst/>
          </a:prstGeom>
          <a:solidFill>
            <a:srgbClr val="F4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">
                <a:solidFill>
                  <a:schemeClr val="tx1"/>
                </a:solidFill>
              </a:rPr>
              <a:t>Theory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BFC540E-A016-6CA9-B83D-226FF9553BB1}"/>
              </a:ext>
            </a:extLst>
          </p:cNvPr>
          <p:cNvSpPr txBox="1"/>
          <p:nvPr/>
        </p:nvSpPr>
        <p:spPr>
          <a:xfrm>
            <a:off x="216088" y="2340037"/>
            <a:ext cx="1006388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11:30 - 12:00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D12BDA9-5DAF-59FF-D7F6-567B20C28363}"/>
              </a:ext>
            </a:extLst>
          </p:cNvPr>
          <p:cNvSpPr txBox="1"/>
          <p:nvPr/>
        </p:nvSpPr>
        <p:spPr>
          <a:xfrm>
            <a:off x="2088876" y="2340037"/>
            <a:ext cx="6821876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 marL="180975" indent="-180975">
              <a:lnSpc>
                <a:spcPct val="90000"/>
              </a:lnSpc>
              <a:spcAft>
                <a:spcPts val="300"/>
              </a:spcAft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/>
            <a:r>
              <a:rPr lang="en"/>
              <a:t>RAG and Search: Create vector stores, upload files, extract and assign metadata, get answers, search for files, filter using metadata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191F7-8D28-E1C1-A33F-AB2E8FDB9F2A}"/>
              </a:ext>
            </a:extLst>
          </p:cNvPr>
          <p:cNvSpPr txBox="1"/>
          <p:nvPr/>
        </p:nvSpPr>
        <p:spPr>
          <a:xfrm>
            <a:off x="1331640" y="2340037"/>
            <a:ext cx="648072" cy="51746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713CB74-4746-9640-75E1-31BE623E9E04}"/>
              </a:ext>
            </a:extLst>
          </p:cNvPr>
          <p:cNvSpPr txBox="1"/>
          <p:nvPr/>
        </p:nvSpPr>
        <p:spPr>
          <a:xfrm>
            <a:off x="216088" y="2935863"/>
            <a:ext cx="1006388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12:00 - 12:30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79560D6-DDFE-D610-94E1-42F52198950D}"/>
              </a:ext>
            </a:extLst>
          </p:cNvPr>
          <p:cNvSpPr txBox="1"/>
          <p:nvPr/>
        </p:nvSpPr>
        <p:spPr>
          <a:xfrm>
            <a:off x="2088876" y="2935863"/>
            <a:ext cx="6821876" cy="517463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 marL="180975" indent="-180975">
              <a:lnSpc>
                <a:spcPct val="90000"/>
              </a:lnSpc>
              <a:spcAft>
                <a:spcPts val="300"/>
              </a:spcAft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/>
            <a:r>
              <a:rPr lang="en"/>
              <a:t>RAG answer evaluation: Semantic similarity, LLM-as-a-judge, scoring prompts, Open AI evaluations, calibration, scoring model variability</a:t>
            </a:r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43414-2D1A-775D-A66F-F94389BE9A5B}"/>
              </a:ext>
            </a:extLst>
          </p:cNvPr>
          <p:cNvSpPr txBox="1"/>
          <p:nvPr/>
        </p:nvSpPr>
        <p:spPr>
          <a:xfrm>
            <a:off x="1331640" y="2935863"/>
            <a:ext cx="648072" cy="517463"/>
          </a:xfrm>
          <a:prstGeom prst="rect">
            <a:avLst/>
          </a:prstGeom>
          <a:solidFill>
            <a:srgbClr val="CAF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Demo</a:t>
            </a:r>
            <a:endParaRPr lang="de-DE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0530730-ABE4-C4AD-5D73-42F6189C948C}"/>
              </a:ext>
            </a:extLst>
          </p:cNvPr>
          <p:cNvSpPr txBox="1"/>
          <p:nvPr/>
        </p:nvSpPr>
        <p:spPr>
          <a:xfrm>
            <a:off x="216088" y="3531689"/>
            <a:ext cx="1006388" cy="557216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>
                <a:solidFill>
                  <a:schemeClr val="tx1"/>
                </a:solidFill>
              </a:rPr>
              <a:t>12:30 - 13:00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E1FB66D-9689-3DE1-520F-9DBDBCD9BB19}"/>
              </a:ext>
            </a:extLst>
          </p:cNvPr>
          <p:cNvSpPr txBox="1"/>
          <p:nvPr/>
        </p:nvSpPr>
        <p:spPr>
          <a:xfrm>
            <a:off x="2088876" y="3531689"/>
            <a:ext cx="6821876" cy="557216"/>
          </a:xfrm>
          <a:prstGeom prst="rect">
            <a:avLst/>
          </a:prstGeom>
          <a:solidFill>
            <a:srgbClr val="F1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bIns="72000" rtlCol="0" anchor="t"/>
          <a:lstStyle>
            <a:defPPr>
              <a:defRPr lang="en-US"/>
            </a:defPPr>
            <a:lvl1pPr>
              <a:lnSpc>
                <a:spcPct val="90000"/>
              </a:lnSpc>
              <a:defRPr sz="1350">
                <a:solidFill>
                  <a:srgbClr val="4E4E4E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80975" indent="-180975">
              <a:spcAft>
                <a:spcPts val="300"/>
              </a:spcAft>
            </a:pPr>
            <a:r>
              <a:rPr lang="en">
                <a:solidFill>
                  <a:schemeClr val="tx1"/>
                </a:solidFill>
              </a:rPr>
              <a:t>Questions &amp; Answers, ideas to be tried out together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A6AA756-2A7E-8A3B-28CB-CE6D3FD06E98}"/>
              </a:ext>
            </a:extLst>
          </p:cNvPr>
          <p:cNvSpPr txBox="1"/>
          <p:nvPr/>
        </p:nvSpPr>
        <p:spPr>
          <a:xfrm>
            <a:off x="1331640" y="3531689"/>
            <a:ext cx="648072" cy="557216"/>
          </a:xfrm>
          <a:prstGeom prst="rect">
            <a:avLst/>
          </a:prstGeom>
          <a:solidFill>
            <a:srgbClr val="9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>
            <a:defPPr>
              <a:defRPr lang="en-US"/>
            </a:defPPr>
            <a:lvl1pPr algn="ctr">
              <a:lnSpc>
                <a:spcPct val="90000"/>
              </a:lnSpc>
              <a:defRPr sz="1350">
                <a:solidFill>
                  <a:schemeClr val="tx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"/>
              <a:t>Inter-active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8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6B67-67F2-F877-7A9E-D4459053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BACA-BF93-B093-23F7-9DAA7D65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How important is the judge model type?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F622AA5-7053-2FEE-C882-AABECCE7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298699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Test:</a:t>
            </a:r>
            <a:r>
              <a:rPr lang="en-US" sz="1600"/>
              <a:t> Re-run calibration with gpt-4o and gpt-4.1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62597-C657-54DA-91AC-BC0F9CDA9FCB}"/>
              </a:ext>
            </a:extLst>
          </p:cNvPr>
          <p:cNvSpPr txBox="1"/>
          <p:nvPr/>
        </p:nvSpPr>
        <p:spPr>
          <a:xfrm>
            <a:off x="273517" y="2156630"/>
            <a:ext cx="17012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Simple scoring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C317C-EF2E-755B-2330-4D8904452C10}"/>
              </a:ext>
            </a:extLst>
          </p:cNvPr>
          <p:cNvSpPr txBox="1"/>
          <p:nvPr/>
        </p:nvSpPr>
        <p:spPr>
          <a:xfrm>
            <a:off x="273517" y="3294068"/>
            <a:ext cx="1643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scoring model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DF04D-69BA-46C4-50CB-389DE7365E0E}"/>
              </a:ext>
            </a:extLst>
          </p:cNvPr>
          <p:cNvSpPr txBox="1"/>
          <p:nvPr/>
        </p:nvSpPr>
        <p:spPr>
          <a:xfrm>
            <a:off x="273518" y="4348742"/>
            <a:ext cx="1778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Langchain rubric based</a:t>
            </a:r>
            <a:b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"Correctness" prompt</a:t>
            </a:r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AE8F43-302E-2EE7-64BA-7652F5B65E8C}"/>
              </a:ext>
            </a:extLst>
          </p:cNvPr>
          <p:cNvSpPr/>
          <p:nvPr/>
        </p:nvSpPr>
        <p:spPr>
          <a:xfrm>
            <a:off x="2681150" y="2159205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9EEC0-AF55-702B-FBEC-943746D537B6}"/>
              </a:ext>
            </a:extLst>
          </p:cNvPr>
          <p:cNvSpPr txBox="1"/>
          <p:nvPr/>
        </p:nvSpPr>
        <p:spPr>
          <a:xfrm>
            <a:off x="2078946" y="2191658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07F0-C086-3084-85A9-51ACA88F8E57}"/>
              </a:ext>
            </a:extLst>
          </p:cNvPr>
          <p:cNvSpPr txBox="1"/>
          <p:nvPr/>
        </p:nvSpPr>
        <p:spPr>
          <a:xfrm>
            <a:off x="2078946" y="2477921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C71D5-8D99-7167-0FCB-7BF3887862DF}"/>
              </a:ext>
            </a:extLst>
          </p:cNvPr>
          <p:cNvSpPr txBox="1"/>
          <p:nvPr/>
        </p:nvSpPr>
        <p:spPr>
          <a:xfrm>
            <a:off x="2078946" y="2772099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42ECAC-5120-6D4A-13AA-63F14EC52EBD}"/>
              </a:ext>
            </a:extLst>
          </p:cNvPr>
          <p:cNvSpPr/>
          <p:nvPr/>
        </p:nvSpPr>
        <p:spPr>
          <a:xfrm>
            <a:off x="2681150" y="244752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82CE37-4246-37BB-E3AB-8CF3DEE27B99}"/>
              </a:ext>
            </a:extLst>
          </p:cNvPr>
          <p:cNvSpPr/>
          <p:nvPr/>
        </p:nvSpPr>
        <p:spPr>
          <a:xfrm>
            <a:off x="2681150" y="2735849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48314-4D5B-C1DA-4002-8E85B1E7B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161"/>
          <a:stretch>
            <a:fillRect/>
          </a:stretch>
        </p:blipFill>
        <p:spPr>
          <a:xfrm>
            <a:off x="3345817" y="3229416"/>
            <a:ext cx="2282062" cy="9464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8B3346-4A0B-9B0B-4A7E-05A2B1918CD9}"/>
              </a:ext>
            </a:extLst>
          </p:cNvPr>
          <p:cNvSpPr txBox="1"/>
          <p:nvPr/>
        </p:nvSpPr>
        <p:spPr>
          <a:xfrm>
            <a:off x="323528" y="1352236"/>
            <a:ext cx="6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E08AD7E-E34A-1D3E-6F59-499CB701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46101"/>
          <a:stretch>
            <a:fillRect/>
          </a:stretch>
        </p:blipFill>
        <p:spPr>
          <a:xfrm>
            <a:off x="3345817" y="4274317"/>
            <a:ext cx="2282062" cy="96020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08DE125-EA0B-7A9E-44E2-6C15957E11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868"/>
          <a:stretch>
            <a:fillRect/>
          </a:stretch>
        </p:blipFill>
        <p:spPr>
          <a:xfrm>
            <a:off x="3345817" y="2107456"/>
            <a:ext cx="2282062" cy="96477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F6F4A6-4A53-E637-01A1-930C8C5AA8B7}"/>
              </a:ext>
            </a:extLst>
          </p:cNvPr>
          <p:cNvSpPr/>
          <p:nvPr/>
        </p:nvSpPr>
        <p:spPr>
          <a:xfrm>
            <a:off x="2681150" y="3276581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4D4D7-A3E0-D953-C78E-63F383CEA1E7}"/>
              </a:ext>
            </a:extLst>
          </p:cNvPr>
          <p:cNvSpPr txBox="1"/>
          <p:nvPr/>
        </p:nvSpPr>
        <p:spPr>
          <a:xfrm>
            <a:off x="2078946" y="3309034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F6EF8-E326-E4E5-AC49-FCF3C73E0EC7}"/>
              </a:ext>
            </a:extLst>
          </p:cNvPr>
          <p:cNvSpPr txBox="1"/>
          <p:nvPr/>
        </p:nvSpPr>
        <p:spPr>
          <a:xfrm>
            <a:off x="2078946" y="3595297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A9D25-5A33-41A6-216A-0A075DE5C65A}"/>
              </a:ext>
            </a:extLst>
          </p:cNvPr>
          <p:cNvSpPr txBox="1"/>
          <p:nvPr/>
        </p:nvSpPr>
        <p:spPr>
          <a:xfrm>
            <a:off x="2078946" y="3889475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66CD9F-58BE-54AB-FBB3-91D3E0842512}"/>
              </a:ext>
            </a:extLst>
          </p:cNvPr>
          <p:cNvSpPr/>
          <p:nvPr/>
        </p:nvSpPr>
        <p:spPr>
          <a:xfrm>
            <a:off x="2681150" y="3564903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552FE-F29F-6CCA-69B3-7D2EDC1D697E}"/>
              </a:ext>
            </a:extLst>
          </p:cNvPr>
          <p:cNvSpPr/>
          <p:nvPr/>
        </p:nvSpPr>
        <p:spPr>
          <a:xfrm>
            <a:off x="2681150" y="3853225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689344-F250-74E9-57F7-F815C64A932B}"/>
              </a:ext>
            </a:extLst>
          </p:cNvPr>
          <p:cNvSpPr/>
          <p:nvPr/>
        </p:nvSpPr>
        <p:spPr>
          <a:xfrm>
            <a:off x="2681150" y="4345569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D59AD-B51E-9B96-6A0F-13FA895EFE97}"/>
              </a:ext>
            </a:extLst>
          </p:cNvPr>
          <p:cNvSpPr txBox="1"/>
          <p:nvPr/>
        </p:nvSpPr>
        <p:spPr>
          <a:xfrm>
            <a:off x="2078946" y="4378022"/>
            <a:ext cx="5001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Pass/Fail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ACE3D-37D2-A16D-0BC1-1B597899F9D9}"/>
              </a:ext>
            </a:extLst>
          </p:cNvPr>
          <p:cNvSpPr txBox="1"/>
          <p:nvPr/>
        </p:nvSpPr>
        <p:spPr>
          <a:xfrm>
            <a:off x="2078946" y="4664285"/>
            <a:ext cx="4296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Scoring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57FA3-D042-CB97-001C-38C09F2BB459}"/>
              </a:ext>
            </a:extLst>
          </p:cNvPr>
          <p:cNvSpPr txBox="1"/>
          <p:nvPr/>
        </p:nvSpPr>
        <p:spPr>
          <a:xfrm>
            <a:off x="2078946" y="4958463"/>
            <a:ext cx="5193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>
                <a:latin typeface="Arial Narrow" panose="020B0606020202030204" pitchFamily="34" charset="0"/>
              </a:rPr>
              <a:t>Accuracy</a:t>
            </a:r>
            <a:endParaRPr lang="en-CA" sz="1100" b="1">
              <a:latin typeface="Arial Narrow" panose="020B0606020202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89908E-74CE-ED5C-3F8F-D0847C0215A1}"/>
              </a:ext>
            </a:extLst>
          </p:cNvPr>
          <p:cNvSpPr/>
          <p:nvPr/>
        </p:nvSpPr>
        <p:spPr>
          <a:xfrm>
            <a:off x="2681150" y="4633891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90A43C-FF92-67A5-FC6C-EA31E49770DF}"/>
              </a:ext>
            </a:extLst>
          </p:cNvPr>
          <p:cNvSpPr/>
          <p:nvPr/>
        </p:nvSpPr>
        <p:spPr>
          <a:xfrm>
            <a:off x="2681150" y="4922213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ECA96C1-9E76-8760-D231-3CF0723B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4872"/>
          <a:stretch>
            <a:fillRect/>
          </a:stretch>
        </p:blipFill>
        <p:spPr>
          <a:xfrm>
            <a:off x="6534328" y="2104335"/>
            <a:ext cx="2301384" cy="946486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2073ACF-684F-97BE-E388-5E3FB34DA536}"/>
              </a:ext>
            </a:extLst>
          </p:cNvPr>
          <p:cNvSpPr/>
          <p:nvPr/>
        </p:nvSpPr>
        <p:spPr>
          <a:xfrm>
            <a:off x="5859662" y="2159205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78%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A00158-FD58-3988-20B1-8E3EDB067519}"/>
              </a:ext>
            </a:extLst>
          </p:cNvPr>
          <p:cNvSpPr/>
          <p:nvPr/>
        </p:nvSpPr>
        <p:spPr>
          <a:xfrm>
            <a:off x="5859662" y="2447527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2828EEE-326A-2AE6-A083-E8DC56D1BB47}"/>
              </a:ext>
            </a:extLst>
          </p:cNvPr>
          <p:cNvSpPr/>
          <p:nvPr/>
        </p:nvSpPr>
        <p:spPr>
          <a:xfrm>
            <a:off x="5859662" y="2735849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26%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616A567-EF80-6AA6-FDF4-697191A651B5}"/>
              </a:ext>
            </a:extLst>
          </p:cNvPr>
          <p:cNvSpPr/>
          <p:nvPr/>
        </p:nvSpPr>
        <p:spPr>
          <a:xfrm>
            <a:off x="5859662" y="3276581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96811AF-D974-1EA4-DA28-6F35B34D21C4}"/>
              </a:ext>
            </a:extLst>
          </p:cNvPr>
          <p:cNvSpPr/>
          <p:nvPr/>
        </p:nvSpPr>
        <p:spPr>
          <a:xfrm>
            <a:off x="5859662" y="3564903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60%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0E4C40-82AA-BDDC-A8D4-AF5AC88FA1DE}"/>
              </a:ext>
            </a:extLst>
          </p:cNvPr>
          <p:cNvSpPr/>
          <p:nvPr/>
        </p:nvSpPr>
        <p:spPr>
          <a:xfrm>
            <a:off x="5859662" y="3853225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25AD21A-2EB5-40A4-3880-9C66E1FAF272}"/>
              </a:ext>
            </a:extLst>
          </p:cNvPr>
          <p:cNvSpPr/>
          <p:nvPr/>
        </p:nvSpPr>
        <p:spPr>
          <a:xfrm>
            <a:off x="5859662" y="4345569"/>
            <a:ext cx="576064" cy="24177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95%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3A49FFF-9E44-647D-292E-73743201C0EA}"/>
              </a:ext>
            </a:extLst>
          </p:cNvPr>
          <p:cNvSpPr/>
          <p:nvPr/>
        </p:nvSpPr>
        <p:spPr>
          <a:xfrm>
            <a:off x="5859662" y="4633891"/>
            <a:ext cx="576064" cy="24177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11D7258-ADC7-4550-D260-23391A8FC4DC}"/>
              </a:ext>
            </a:extLst>
          </p:cNvPr>
          <p:cNvSpPr/>
          <p:nvPr/>
        </p:nvSpPr>
        <p:spPr>
          <a:xfrm>
            <a:off x="5859662" y="4922213"/>
            <a:ext cx="576064" cy="24177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Arial Narrow" panose="020B060602020203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04F41E-4DB5-9202-2EB4-E032F8C808D2}"/>
              </a:ext>
            </a:extLst>
          </p:cNvPr>
          <p:cNvSpPr txBox="1"/>
          <p:nvPr/>
        </p:nvSpPr>
        <p:spPr>
          <a:xfrm>
            <a:off x="4211960" y="1633364"/>
            <a:ext cx="5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rgbClr val="005AB4"/>
                </a:solidFill>
                <a:latin typeface="Arial Narrow" panose="020B0606020202030204" pitchFamily="34" charset="0"/>
              </a:rPr>
              <a:t>gpt-4o</a:t>
            </a:r>
            <a:endParaRPr lang="en-CA" sz="1600" b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1887D8-ED7D-DF7F-4057-E95485BDA522}"/>
              </a:ext>
            </a:extLst>
          </p:cNvPr>
          <p:cNvSpPr txBox="1"/>
          <p:nvPr/>
        </p:nvSpPr>
        <p:spPr>
          <a:xfrm>
            <a:off x="7447775" y="1633364"/>
            <a:ext cx="5498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rgbClr val="005AB4"/>
                </a:solidFill>
                <a:latin typeface="Arial Narrow" panose="020B0606020202030204" pitchFamily="34" charset="0"/>
              </a:rPr>
              <a:t>gpt-4.1</a:t>
            </a:r>
            <a:endParaRPr lang="en-CA" sz="1600" b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7D37789-0E92-F7FA-CAC8-1F3EDC3C62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5662"/>
          <a:stretch>
            <a:fillRect/>
          </a:stretch>
        </p:blipFill>
        <p:spPr>
          <a:xfrm>
            <a:off x="6534328" y="3231316"/>
            <a:ext cx="2290754" cy="94191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81EAABC-BEDB-C2DB-972B-B93862FFB913}"/>
              </a:ext>
            </a:extLst>
          </p:cNvPr>
          <p:cNvGrpSpPr/>
          <p:nvPr/>
        </p:nvGrpSpPr>
        <p:grpSpPr>
          <a:xfrm>
            <a:off x="2508549" y="1633804"/>
            <a:ext cx="1506788" cy="257239"/>
            <a:chOff x="3601073" y="3994746"/>
            <a:chExt cx="1135015" cy="193768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0D7348-2E13-7AC9-5D79-E8573F92AAFA}"/>
                </a:ext>
              </a:extLst>
            </p:cNvPr>
            <p:cNvSpPr txBox="1"/>
            <p:nvPr/>
          </p:nvSpPr>
          <p:spPr>
            <a:xfrm>
              <a:off x="3601073" y="3995086"/>
              <a:ext cx="998422" cy="19342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36000" tIns="72000" rIns="36000" bIns="36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Better performance</a:t>
              </a:r>
              <a:endParaRPr lang="en-CA" sz="1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57B582F-E600-C20F-375E-FC497000E9BB}"/>
                </a:ext>
              </a:extLst>
            </p:cNvPr>
            <p:cNvSpPr/>
            <p:nvPr/>
          </p:nvSpPr>
          <p:spPr>
            <a:xfrm>
              <a:off x="4596387" y="3994746"/>
              <a:ext cx="139701" cy="193768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FA229E0-1FF7-60E7-39C0-427DFBD0E7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5624"/>
          <a:stretch>
            <a:fillRect/>
          </a:stretch>
        </p:blipFill>
        <p:spPr>
          <a:xfrm>
            <a:off x="6534328" y="4278013"/>
            <a:ext cx="2282062" cy="95650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DCD91D-5D73-48E3-EC0B-6AEBF302DA82}"/>
              </a:ext>
            </a:extLst>
          </p:cNvPr>
          <p:cNvCxnSpPr/>
          <p:nvPr/>
        </p:nvCxnSpPr>
        <p:spPr bwMode="white">
          <a:xfrm>
            <a:off x="216000" y="1352236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9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BB1E-4EF1-E881-ABD0-972AA6F9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AD97-2304-5F4C-4106-B07DCA9D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"LLM-as-a-Judge" prompts - lessions learned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2F587-BE75-EA4C-875F-9C58FC2C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Use simple prompts:</a:t>
            </a:r>
            <a:r>
              <a:rPr lang="en-US"/>
              <a:t> Too many criteria cause instable results.</a:t>
            </a:r>
          </a:p>
          <a:p>
            <a:r>
              <a:rPr lang="en-US" b="1"/>
              <a:t>Be exhaustive:</a:t>
            </a:r>
            <a:r>
              <a:rPr lang="en-US"/>
              <a:t> Specify what each score means. Otherwise model will not use the scores.</a:t>
            </a:r>
          </a:p>
          <a:p>
            <a:r>
              <a:rPr lang="en-US" b="1"/>
              <a:t>Include the question:</a:t>
            </a:r>
            <a:r>
              <a:rPr lang="en-US"/>
              <a:t> Similar looking answers can be wrong in the context of the question.</a:t>
            </a:r>
            <a:endParaRPr lang="en-US" b="1"/>
          </a:p>
          <a:p>
            <a:r>
              <a:rPr lang="en-US" b="1"/>
              <a:t>Don't compare facts:</a:t>
            </a:r>
            <a:r>
              <a:rPr lang="en-US"/>
              <a:t> Model could not consistently identify the same facts in same text.</a:t>
            </a:r>
          </a:p>
          <a:p>
            <a:r>
              <a:rPr lang="en-US" b="1"/>
              <a:t>Use calibration data:</a:t>
            </a:r>
            <a:r>
              <a:rPr lang="en-US"/>
              <a:t> Generate answers for all expected scores and measure accuracy.</a:t>
            </a:r>
          </a:p>
          <a:p>
            <a:r>
              <a:rPr lang="en-US" b="1"/>
              <a:t>Optimize for Pass/Fail stability:</a:t>
            </a:r>
            <a:r>
              <a:rPr lang="en-US"/>
              <a:t> You want prompts that reliably identify passes and fails.</a:t>
            </a:r>
          </a:p>
          <a:p>
            <a:r>
              <a:rPr lang="en-US" b="1"/>
              <a:t>Don't average:</a:t>
            </a:r>
            <a:r>
              <a:rPr lang="en-US"/>
              <a:t> Improve reproducibility vs. averaging away the volatility of your evaluation.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327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11E8-D8A8-D49C-998B-5761D38D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"LLM-as-a-Judge" prompts - Statistical Significance</a:t>
            </a:r>
            <a:endParaRPr lang="en-CA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8E4A9E1-FF2C-CBC4-F46C-8482FD43D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889357"/>
              </p:ext>
            </p:extLst>
          </p:nvPr>
        </p:nvGraphicFramePr>
        <p:xfrm>
          <a:off x="323528" y="5089748"/>
          <a:ext cx="495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495440" imgH="514350" progId="Package">
                  <p:embed/>
                </p:oleObj>
              </mc:Choice>
              <mc:Fallback>
                <p:oleObj name="Packager Shell Object" showAsIcon="1" r:id="rId3" imgW="49544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5089748"/>
                        <a:ext cx="4953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1220F1B-CD6A-5D43-01CA-9EB46DDA7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51" y="985292"/>
            <a:ext cx="2883811" cy="39233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B78189-A4F9-CED9-DE6B-06E0E457B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259" y="985292"/>
            <a:ext cx="2913152" cy="3877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FF53A-3997-C537-C758-5C1A81BFA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93" y="985293"/>
            <a:ext cx="2913152" cy="39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6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BF4C0-8A88-45B3-442C-19BC7A3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Object Model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33F8-3C18-7C52-F11A-BA9AAD2D4394}"/>
              </a:ext>
            </a:extLst>
          </p:cNvPr>
          <p:cNvSpPr/>
          <p:nvPr/>
        </p:nvSpPr>
        <p:spPr>
          <a:xfrm>
            <a:off x="5076056" y="1048516"/>
            <a:ext cx="2448272" cy="1697543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7F937-2349-AF9A-1C8B-14739530B805}"/>
              </a:ext>
            </a:extLst>
          </p:cNvPr>
          <p:cNvSpPr txBox="1"/>
          <p:nvPr/>
        </p:nvSpPr>
        <p:spPr>
          <a:xfrm>
            <a:off x="5076057" y="871907"/>
            <a:ext cx="456364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Storage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1F5F5-88DD-2CC4-1A10-A54B531F17AA}"/>
              </a:ext>
            </a:extLst>
          </p:cNvPr>
          <p:cNvSpPr/>
          <p:nvPr/>
        </p:nvSpPr>
        <p:spPr>
          <a:xfrm>
            <a:off x="5199752" y="1183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E47A3-2FD0-0BDB-4650-B285A6485064}"/>
              </a:ext>
            </a:extLst>
          </p:cNvPr>
          <p:cNvSpPr/>
          <p:nvPr/>
        </p:nvSpPr>
        <p:spPr>
          <a:xfrm>
            <a:off x="5199752" y="1815659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 Store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A57AB-7677-AA9E-7835-C89F20A87207}"/>
              </a:ext>
            </a:extLst>
          </p:cNvPr>
          <p:cNvSpPr/>
          <p:nvPr/>
        </p:nvSpPr>
        <p:spPr>
          <a:xfrm>
            <a:off x="2282050" y="2314029"/>
            <a:ext cx="2318451" cy="1132658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5AE79-CA97-2440-2D11-410DFEA4E505}"/>
              </a:ext>
            </a:extLst>
          </p:cNvPr>
          <p:cNvSpPr txBox="1"/>
          <p:nvPr/>
        </p:nvSpPr>
        <p:spPr>
          <a:xfrm>
            <a:off x="2282052" y="2137420"/>
            <a:ext cx="34735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Tools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18B3A-A737-EC2C-23EB-2CEA67083270}"/>
              </a:ext>
            </a:extLst>
          </p:cNvPr>
          <p:cNvSpPr/>
          <p:nvPr/>
        </p:nvSpPr>
        <p:spPr>
          <a:xfrm>
            <a:off x="3499823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7ED7C-9A76-4504-2D49-C99B76049661}"/>
              </a:ext>
            </a:extLst>
          </p:cNvPr>
          <p:cNvSpPr/>
          <p:nvPr/>
        </p:nvSpPr>
        <p:spPr>
          <a:xfrm>
            <a:off x="3499823" y="2769936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0013E-FC26-1F7A-441D-F7F5846E6236}"/>
              </a:ext>
            </a:extLst>
          </p:cNvPr>
          <p:cNvSpPr/>
          <p:nvPr/>
        </p:nvSpPr>
        <p:spPr>
          <a:xfrm>
            <a:off x="2404370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Computer use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730E3-A2F6-D9C0-CF97-8BB9EACB4E43}"/>
              </a:ext>
            </a:extLst>
          </p:cNvPr>
          <p:cNvSpPr/>
          <p:nvPr/>
        </p:nvSpPr>
        <p:spPr>
          <a:xfrm>
            <a:off x="2404370" y="27709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Local shell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F7B49-EE61-5208-0459-482836ACB631}"/>
              </a:ext>
            </a:extLst>
          </p:cNvPr>
          <p:cNvSpPr/>
          <p:nvPr/>
        </p:nvSpPr>
        <p:spPr>
          <a:xfrm>
            <a:off x="2408935" y="3081172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Function calling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A06DE-039B-13D4-E126-684E7BD6AC58}"/>
              </a:ext>
            </a:extLst>
          </p:cNvPr>
          <p:cNvSpPr/>
          <p:nvPr/>
        </p:nvSpPr>
        <p:spPr>
          <a:xfrm>
            <a:off x="431540" y="1057300"/>
            <a:ext cx="1350456" cy="256106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BD89B-A843-4FA2-6C6E-1AD3E725B2DE}"/>
              </a:ext>
            </a:extLst>
          </p:cNvPr>
          <p:cNvSpPr txBox="1"/>
          <p:nvPr/>
        </p:nvSpPr>
        <p:spPr>
          <a:xfrm>
            <a:off x="431541" y="880691"/>
            <a:ext cx="1205827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High-Level Objects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FEA88-065C-1539-AA51-DE8CD53C225E}"/>
              </a:ext>
            </a:extLst>
          </p:cNvPr>
          <p:cNvSpPr/>
          <p:nvPr/>
        </p:nvSpPr>
        <p:spPr>
          <a:xfrm>
            <a:off x="539552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Responses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94956-2A47-3201-630B-8F4C6DC05C58}"/>
              </a:ext>
            </a:extLst>
          </p:cNvPr>
          <p:cNvSpPr/>
          <p:nvPr/>
        </p:nvSpPr>
        <p:spPr>
          <a:xfrm>
            <a:off x="539552" y="252506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71D51F-E381-04F0-0C21-A020989E8991}"/>
              </a:ext>
            </a:extLst>
          </p:cNvPr>
          <p:cNvSpPr/>
          <p:nvPr/>
        </p:nvSpPr>
        <p:spPr>
          <a:xfrm>
            <a:off x="2274049" y="3769379"/>
            <a:ext cx="3604234" cy="1464385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2C7A9-FF56-0467-D88F-EBE71E500B77}"/>
              </a:ext>
            </a:extLst>
          </p:cNvPr>
          <p:cNvSpPr txBox="1"/>
          <p:nvPr/>
        </p:nvSpPr>
        <p:spPr>
          <a:xfrm>
            <a:off x="2274051" y="3592770"/>
            <a:ext cx="429113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Models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13159-3AF8-FE2E-22CB-568EBF282BF1}"/>
              </a:ext>
            </a:extLst>
          </p:cNvPr>
          <p:cNvSpPr/>
          <p:nvPr/>
        </p:nvSpPr>
        <p:spPr>
          <a:xfrm>
            <a:off x="2418065" y="39043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Chat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098F47-548E-D754-8102-1AE44AA17975}"/>
              </a:ext>
            </a:extLst>
          </p:cNvPr>
          <p:cNvSpPr/>
          <p:nvPr/>
        </p:nvSpPr>
        <p:spPr>
          <a:xfrm>
            <a:off x="2418065" y="422300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Reasoning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549C05-BF04-7986-1E3C-B708CFA41A1C}"/>
              </a:ext>
            </a:extLst>
          </p:cNvPr>
          <p:cNvSpPr/>
          <p:nvPr/>
        </p:nvSpPr>
        <p:spPr>
          <a:xfrm>
            <a:off x="3570082" y="45421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Deep Research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B15595-660B-50E9-5A60-318F6C2BF698}"/>
              </a:ext>
            </a:extLst>
          </p:cNvPr>
          <p:cNvSpPr/>
          <p:nvPr/>
        </p:nvSpPr>
        <p:spPr>
          <a:xfrm>
            <a:off x="3570082" y="486088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Realtime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F65AB-7F68-8AE6-B6A9-84F2E669CB83}"/>
              </a:ext>
            </a:extLst>
          </p:cNvPr>
          <p:cNvSpPr/>
          <p:nvPr/>
        </p:nvSpPr>
        <p:spPr>
          <a:xfrm>
            <a:off x="2418065" y="45416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Generation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7EB1B-59AE-4E12-9EE2-D74C615FD21D}"/>
              </a:ext>
            </a:extLst>
          </p:cNvPr>
          <p:cNvSpPr/>
          <p:nvPr/>
        </p:nvSpPr>
        <p:spPr>
          <a:xfrm>
            <a:off x="4716976" y="3904486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Embedding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4F6A5-8767-3CCD-5DC2-2C0E29BFFBEC}"/>
              </a:ext>
            </a:extLst>
          </p:cNvPr>
          <p:cNvSpPr/>
          <p:nvPr/>
        </p:nvSpPr>
        <p:spPr>
          <a:xfrm>
            <a:off x="2415012" y="4860274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Text-to-Speach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DFF8FE-3609-8B7B-6282-F78E6B8AC9C1}"/>
              </a:ext>
            </a:extLst>
          </p:cNvPr>
          <p:cNvSpPr/>
          <p:nvPr/>
        </p:nvSpPr>
        <p:spPr>
          <a:xfrm>
            <a:off x="3570082" y="39047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Transcription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FAF24-414C-50E1-3278-6FEC14A2AFFA}"/>
              </a:ext>
            </a:extLst>
          </p:cNvPr>
          <p:cNvSpPr/>
          <p:nvPr/>
        </p:nvSpPr>
        <p:spPr>
          <a:xfrm>
            <a:off x="3570082" y="422345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Tool-specific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A59319-CF92-928A-6178-B79892600802}"/>
              </a:ext>
            </a:extLst>
          </p:cNvPr>
          <p:cNvSpPr/>
          <p:nvPr/>
        </p:nvSpPr>
        <p:spPr>
          <a:xfrm>
            <a:off x="4716976" y="422354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FE942A-E7A9-CEC2-0247-E04319C29373}"/>
              </a:ext>
            </a:extLst>
          </p:cNvPr>
          <p:cNvSpPr/>
          <p:nvPr/>
        </p:nvSpPr>
        <p:spPr>
          <a:xfrm>
            <a:off x="539552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994CB-995A-ABF7-56B7-D83B2CD45B2C}"/>
              </a:ext>
            </a:extLst>
          </p:cNvPr>
          <p:cNvSpPr/>
          <p:nvPr/>
        </p:nvSpPr>
        <p:spPr>
          <a:xfrm>
            <a:off x="4716976" y="454260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 generation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728EC1-ADA8-FC0E-180B-BC0DB1215D29}"/>
              </a:ext>
            </a:extLst>
          </p:cNvPr>
          <p:cNvSpPr/>
          <p:nvPr/>
        </p:nvSpPr>
        <p:spPr>
          <a:xfrm>
            <a:off x="6292784" y="1815659"/>
            <a:ext cx="108752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1C8E8F-EED7-D443-D28D-057C9A659123}"/>
              </a:ext>
            </a:extLst>
          </p:cNvPr>
          <p:cNvSpPr/>
          <p:nvPr/>
        </p:nvSpPr>
        <p:spPr>
          <a:xfrm>
            <a:off x="5366326" y="203613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E5EEE79-1F9D-D08F-B92A-BCF81D34F54F}"/>
              </a:ext>
            </a:extLst>
          </p:cNvPr>
          <p:cNvSpPr/>
          <p:nvPr/>
        </p:nvSpPr>
        <p:spPr>
          <a:xfrm>
            <a:off x="6178952" y="1924371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3EA0EA-F99C-0E0B-79E5-07D9D96E3081}"/>
              </a:ext>
            </a:extLst>
          </p:cNvPr>
          <p:cNvSpPr/>
          <p:nvPr/>
        </p:nvSpPr>
        <p:spPr>
          <a:xfrm>
            <a:off x="5594638" y="233220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C0CC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3658F70-08EA-FF8B-53C0-B2FE2D2C1F1C}"/>
              </a:ext>
            </a:extLst>
          </p:cNvPr>
          <p:cNvSpPr/>
          <p:nvPr/>
        </p:nvSpPr>
        <p:spPr>
          <a:xfrm>
            <a:off x="5259472" y="1406504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C6D735-7E94-D430-6EFC-F1392569CAE4}"/>
              </a:ext>
            </a:extLst>
          </p:cNvPr>
          <p:cNvSpPr/>
          <p:nvPr/>
        </p:nvSpPr>
        <p:spPr>
          <a:xfrm>
            <a:off x="5392808" y="148056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B1D31B-A5C5-0F74-F652-4E52F8CA9A9B}"/>
              </a:ext>
            </a:extLst>
          </p:cNvPr>
          <p:cNvSpPr/>
          <p:nvPr/>
        </p:nvSpPr>
        <p:spPr>
          <a:xfrm>
            <a:off x="5719098" y="2397623"/>
            <a:ext cx="56670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C0C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90A1A8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Chunks</a:t>
            </a:r>
            <a:endParaRPr lang="de-DE" sz="1000" b="1" dirty="0">
              <a:solidFill>
                <a:srgbClr val="90A1A8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437BDC-717C-B81C-9E76-ECB7EC3597BE}"/>
              </a:ext>
            </a:extLst>
          </p:cNvPr>
          <p:cNvSpPr/>
          <p:nvPr/>
        </p:nvSpPr>
        <p:spPr>
          <a:xfrm>
            <a:off x="5499662" y="21112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207E5F-DF9C-E586-A97D-832DD5428386}"/>
              </a:ext>
            </a:extLst>
          </p:cNvPr>
          <p:cNvSpPr/>
          <p:nvPr/>
        </p:nvSpPr>
        <p:spPr>
          <a:xfrm>
            <a:off x="6595686" y="2111215"/>
            <a:ext cx="784626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889148C-1776-715F-7B2B-46630EF8E645}"/>
              </a:ext>
            </a:extLst>
          </p:cNvPr>
          <p:cNvSpPr/>
          <p:nvPr/>
        </p:nvSpPr>
        <p:spPr>
          <a:xfrm>
            <a:off x="6483370" y="2222987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D1C4E0-C0D2-3BC4-7CE3-A04A33CF3CF8}"/>
              </a:ext>
            </a:extLst>
          </p:cNvPr>
          <p:cNvSpPr/>
          <p:nvPr/>
        </p:nvSpPr>
        <p:spPr>
          <a:xfrm>
            <a:off x="539552" y="1850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Batches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77889-9E48-6DC5-233C-51E492C4E9EE}"/>
              </a:ext>
            </a:extLst>
          </p:cNvPr>
          <p:cNvSpPr/>
          <p:nvPr/>
        </p:nvSpPr>
        <p:spPr>
          <a:xfrm>
            <a:off x="539552" y="218995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Projects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C7650A-9B11-7B28-4623-694D5D2BE95B}"/>
              </a:ext>
            </a:extLst>
          </p:cNvPr>
          <p:cNvSpPr/>
          <p:nvPr/>
        </p:nvSpPr>
        <p:spPr>
          <a:xfrm>
            <a:off x="679003" y="2820140"/>
            <a:ext cx="84122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Threads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AEBFCB-28AB-45D6-1860-86B40A29FA53}"/>
              </a:ext>
            </a:extLst>
          </p:cNvPr>
          <p:cNvSpPr/>
          <p:nvPr/>
        </p:nvSpPr>
        <p:spPr>
          <a:xfrm>
            <a:off x="850723" y="3110077"/>
            <a:ext cx="66950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Messages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B632913-5953-78A9-FCAA-06E9BC1DAB20}"/>
              </a:ext>
            </a:extLst>
          </p:cNvPr>
          <p:cNvSpPr/>
          <p:nvPr/>
        </p:nvSpPr>
        <p:spPr>
          <a:xfrm>
            <a:off x="580045" y="2754843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DC5BBB8-72F0-66CD-B33C-93E1E770A7B7}"/>
              </a:ext>
            </a:extLst>
          </p:cNvPr>
          <p:cNvSpPr/>
          <p:nvPr/>
        </p:nvSpPr>
        <p:spPr>
          <a:xfrm>
            <a:off x="726263" y="3040248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9072AC-7625-E203-F542-97722B355FD8}"/>
              </a:ext>
            </a:extLst>
          </p:cNvPr>
          <p:cNvSpPr/>
          <p:nvPr/>
        </p:nvSpPr>
        <p:spPr>
          <a:xfrm>
            <a:off x="2274049" y="1057300"/>
            <a:ext cx="1214704" cy="86409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C41FBB-3D90-9756-648F-FF61823C1530}"/>
              </a:ext>
            </a:extLst>
          </p:cNvPr>
          <p:cNvSpPr txBox="1"/>
          <p:nvPr/>
        </p:nvSpPr>
        <p:spPr>
          <a:xfrm>
            <a:off x="2274050" y="880691"/>
            <a:ext cx="957965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Inputs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F0FD6B-E0DC-D0A1-C158-2DBD02E5DE47}"/>
              </a:ext>
            </a:extLst>
          </p:cNvPr>
          <p:cNvSpPr/>
          <p:nvPr/>
        </p:nvSpPr>
        <p:spPr>
          <a:xfrm>
            <a:off x="2395618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661ECE-3F54-EB17-1DBB-079C4A32B908}"/>
              </a:ext>
            </a:extLst>
          </p:cNvPr>
          <p:cNvSpPr/>
          <p:nvPr/>
        </p:nvSpPr>
        <p:spPr>
          <a:xfrm>
            <a:off x="2395618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C391D6-86AD-19A0-0FF1-3AF2CF0FEA9E}"/>
              </a:ext>
            </a:extLst>
          </p:cNvPr>
          <p:cNvCxnSpPr>
            <a:cxnSpLocks/>
          </p:cNvCxnSpPr>
          <p:nvPr/>
        </p:nvCxnSpPr>
        <p:spPr>
          <a:xfrm>
            <a:off x="1520226" y="1293644"/>
            <a:ext cx="743740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9D56B7B-1E46-AB6D-8582-2567695ABA8A}"/>
              </a:ext>
            </a:extLst>
          </p:cNvPr>
          <p:cNvSpPr/>
          <p:nvPr/>
        </p:nvSpPr>
        <p:spPr>
          <a:xfrm>
            <a:off x="1867358" y="1299990"/>
            <a:ext cx="413133" cy="1272450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F3EA296-2293-F048-E99D-0560C0D624BF}"/>
              </a:ext>
            </a:extLst>
          </p:cNvPr>
          <p:cNvSpPr/>
          <p:nvPr/>
        </p:nvSpPr>
        <p:spPr>
          <a:xfrm>
            <a:off x="1867145" y="1601560"/>
            <a:ext cx="402330" cy="2552084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A564537-FF53-D22E-BAE5-31EDE1BED890}"/>
              </a:ext>
            </a:extLst>
          </p:cNvPr>
          <p:cNvSpPr/>
          <p:nvPr/>
        </p:nvSpPr>
        <p:spPr>
          <a:xfrm>
            <a:off x="4484111" y="1918335"/>
            <a:ext cx="710341" cy="626562"/>
          </a:xfrm>
          <a:custGeom>
            <a:avLst/>
            <a:gdLst>
              <a:gd name="connsiteX0" fmla="*/ 0 w 426720"/>
              <a:gd name="connsiteY0" fmla="*/ 822960 h 822960"/>
              <a:gd name="connsiteX1" fmla="*/ 208280 w 426720"/>
              <a:gd name="connsiteY1" fmla="*/ 822960 h 822960"/>
              <a:gd name="connsiteX2" fmla="*/ 208280 w 426720"/>
              <a:gd name="connsiteY2" fmla="*/ 0 h 822960"/>
              <a:gd name="connsiteX3" fmla="*/ 426720 w 426720"/>
              <a:gd name="connsiteY3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822960">
                <a:moveTo>
                  <a:pt x="0" y="822960"/>
                </a:moveTo>
                <a:lnTo>
                  <a:pt x="208280" y="822960"/>
                </a:lnTo>
                <a:lnTo>
                  <a:pt x="208280" y="0"/>
                </a:lnTo>
                <a:lnTo>
                  <a:pt x="426720" y="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4211B1E-3C94-F5FC-973B-0FE44C524FC9}"/>
              </a:ext>
            </a:extLst>
          </p:cNvPr>
          <p:cNvCxnSpPr>
            <a:cxnSpLocks/>
          </p:cNvCxnSpPr>
          <p:nvPr/>
        </p:nvCxnSpPr>
        <p:spPr>
          <a:xfrm>
            <a:off x="5259472" y="2036131"/>
            <a:ext cx="0" cy="186384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3E24AD-AEAB-FF55-69A3-7CAFBC2B2C18}"/>
              </a:ext>
            </a:extLst>
          </p:cNvPr>
          <p:cNvCxnSpPr>
            <a:cxnSpLocks/>
          </p:cNvCxnSpPr>
          <p:nvPr/>
        </p:nvCxnSpPr>
        <p:spPr>
          <a:xfrm>
            <a:off x="3492347" y="1293644"/>
            <a:ext cx="1702105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5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9B31E-C0C7-425E-8F8E-9B8CC2A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F01B0-8FAA-AEE1-293F-2E4C0AB4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/>
              <a:t>File Object</a:t>
            </a:r>
          </a:p>
          <a:p>
            <a:pPr lvl="1"/>
            <a:r>
              <a:rPr lang="en-US" sz="1200"/>
              <a:t>resource that represents a file uploaded and stored on OpenAI’s servers, typically used for fine-tuning, batch processing, or managing persistent inputs (e.g., for retrieval-based systems).</a:t>
            </a:r>
          </a:p>
          <a:p>
            <a:r>
              <a:rPr lang="en-US" sz="1400"/>
              <a:t>Vector Store</a:t>
            </a:r>
          </a:p>
          <a:p>
            <a:pPr lvl="1"/>
            <a:r>
              <a:rPr lang="en-US" sz="1200"/>
              <a:t>database-like structure that stores text data (or other media) in </a:t>
            </a:r>
            <a:r>
              <a:rPr lang="en-US" sz="1200" b="1"/>
              <a:t>vectorized form</a:t>
            </a:r>
            <a:r>
              <a:rPr lang="en-US" sz="1200"/>
              <a:t>, enabling </a:t>
            </a:r>
            <a:r>
              <a:rPr lang="en-US" sz="1200" b="1"/>
              <a:t>semantic search</a:t>
            </a:r>
            <a:r>
              <a:rPr lang="en-US" sz="1200"/>
              <a:t>. In the context of the OpenAI ecosystem, it's often used to support </a:t>
            </a:r>
            <a:r>
              <a:rPr lang="en-US" sz="1200" b="1"/>
              <a:t>Retrieval-Augmented Generation (RAG)</a:t>
            </a:r>
            <a:r>
              <a:rPr lang="en-US" sz="1200"/>
              <a:t> through embeddings.</a:t>
            </a:r>
          </a:p>
          <a:p>
            <a:pPr lvl="1"/>
            <a:r>
              <a:rPr lang="en-US" sz="1200"/>
              <a:t>does NOT support videos, images and XLSX files as of 2025-07</a:t>
            </a:r>
          </a:p>
          <a:p>
            <a:pPr lvl="1"/>
            <a:r>
              <a:rPr lang="en-US" sz="1200"/>
              <a:t>stores vectorized content in </a:t>
            </a:r>
            <a:r>
              <a:rPr lang="en-US" sz="1200" b="1"/>
              <a:t>chunks</a:t>
            </a:r>
            <a:r>
              <a:rPr lang="en-US" sz="1200"/>
              <a:t> with up to 8'192 tokens and a </a:t>
            </a:r>
            <a:r>
              <a:rPr lang="en-US" sz="1200" b="1"/>
              <a:t>chunk overlap</a:t>
            </a:r>
            <a:r>
              <a:rPr lang="en-US" sz="1200"/>
              <a:t> in tokens (typically 15%-20% of the chunk size)</a:t>
            </a:r>
          </a:p>
          <a:p>
            <a:r>
              <a:rPr lang="en-US" sz="1400"/>
              <a:t>Embedding Model</a:t>
            </a:r>
          </a:p>
          <a:p>
            <a:pPr lvl="1"/>
            <a:r>
              <a:rPr lang="en-US" sz="1200"/>
              <a:t>machine learning model that transforms data (usually text) into high-dimensional numerical vectors, known as embeddings. These embeddings capture the semantic meaning of the input so that similar concepts are mapped to similar points in vector space.</a:t>
            </a:r>
          </a:p>
          <a:p>
            <a:pPr marL="0" indent="0">
              <a:buNone/>
            </a:pPr>
            <a:endParaRPr lang="en-CA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844F7-0D02-6ED8-769F-ADDEA384C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/>
              <a:t>Vector Search</a:t>
            </a:r>
          </a:p>
          <a:p>
            <a:pPr lvl="1"/>
            <a:r>
              <a:rPr lang="en-US" sz="1200"/>
              <a:t>technique used to find similar items by comparing their vector representations in a </a:t>
            </a:r>
            <a:r>
              <a:rPr lang="en-US" sz="1200" b="1"/>
              <a:t>high-dimensional embedding space</a:t>
            </a:r>
            <a:r>
              <a:rPr lang="en-US" sz="1200"/>
              <a:t>.</a:t>
            </a:r>
          </a:p>
          <a:p>
            <a:pPr lvl="1"/>
            <a:r>
              <a:rPr lang="en-US" sz="1200"/>
              <a:t>uses similarity (e.g. </a:t>
            </a:r>
            <a:r>
              <a:rPr lang="en-US" sz="1200" b="1"/>
              <a:t>cosine similarity</a:t>
            </a:r>
            <a:r>
              <a:rPr lang="en-US" sz="1200"/>
              <a:t>) between the query vector and the stored vectors.</a:t>
            </a:r>
          </a:p>
          <a:p>
            <a:r>
              <a:rPr lang="en-CA" sz="1400"/>
              <a:t>Response</a:t>
            </a:r>
          </a:p>
          <a:p>
            <a:pPr lvl="1"/>
            <a:r>
              <a:rPr lang="en-US" sz="1200"/>
              <a:t>is a self-contained output object generated by the OpenAI Responses API. It encapsulates the model’s reply to a given input, along with optional tool usage, file references, and context linkage to previous responses.</a:t>
            </a:r>
          </a:p>
          <a:p>
            <a:r>
              <a:rPr lang="en-US" sz="1400"/>
              <a:t>Assistant (deprecated)</a:t>
            </a:r>
          </a:p>
          <a:p>
            <a:pPr lvl="1"/>
            <a:r>
              <a:rPr lang="en-US" sz="1200"/>
              <a:t>programmable AI agent created using the OpenAI Assistants API. It is designed to carry on multi-turn conversations, remember instructions, access tools (retrieval, code interpreter, web search), and act like a modular chatbot or agent capable of advanced reasoning and retrieval.</a:t>
            </a:r>
          </a:p>
          <a:p>
            <a:pPr lvl="1"/>
            <a:r>
              <a:rPr lang="en-CA" sz="1200"/>
              <a:t>Can use 2 vector stores: 1) Global vector store for RAG operations, 2) User vector store to embed files uploaded by the user into the conversation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4435B-FCD4-6A12-CA52-68A24D5C9A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CA" sz="1400"/>
              <a:t>Tool</a:t>
            </a:r>
          </a:p>
          <a:p>
            <a:pPr lvl="1"/>
            <a:r>
              <a:rPr lang="en-US" sz="1200"/>
              <a:t>external or built-in capability that an AI model can invoke during a conversation to extend its functionality beyond pure text generation.</a:t>
            </a:r>
          </a:p>
          <a:p>
            <a:pPr lvl="1"/>
            <a:r>
              <a:rPr lang="en-CA" sz="1200"/>
              <a:t>File / web search, code execution, computer use, function calling, local shell, ...</a:t>
            </a:r>
          </a:p>
          <a:p>
            <a:r>
              <a:rPr lang="en-US" sz="1400"/>
              <a:t>Context Window</a:t>
            </a:r>
          </a:p>
          <a:p>
            <a:pPr lvl="1"/>
            <a:r>
              <a:rPr lang="en-US" sz="1200"/>
              <a:t>all the information the model has access to at the time of generating a response</a:t>
            </a:r>
          </a:p>
          <a:p>
            <a:pPr lvl="1"/>
            <a:r>
              <a:rPr lang="en-US" sz="1200"/>
              <a:t>Prompt history, system instructions, tool outputs, uploaded / retrieved files, embedded knowledge (pictures, audio, text), metadata, memory</a:t>
            </a:r>
            <a:endParaRPr lang="en-CA"/>
          </a:p>
          <a:p>
            <a:pPr lvl="1"/>
            <a:r>
              <a:rPr lang="en-CA" sz="1200"/>
              <a:t>Context window size: gpt-3.5-turbo 16k tokens, gpt-4 128k, gpt-4.1 1M</a:t>
            </a:r>
          </a:p>
          <a:p>
            <a:r>
              <a:rPr lang="en-CA" sz="1400"/>
              <a:t>Evaluation</a:t>
            </a:r>
          </a:p>
          <a:p>
            <a:pPr lvl="1"/>
            <a:r>
              <a:rPr lang="en-US" sz="1200"/>
              <a:t>tools and workflows that allow you to measure and compare the performance of models, assistants, or responses</a:t>
            </a:r>
            <a:r>
              <a:rPr lang="en-CA" sz="1200"/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5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Files</a:t>
            </a:r>
            <a:endParaRPr lang="en-CA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F933-8117-3578-3A43-493A331D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" y="895948"/>
            <a:ext cx="2435411" cy="265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240FD-F113-2DAF-7B60-0B45A673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24" y="852580"/>
            <a:ext cx="2420931" cy="329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746CC-676F-8A9C-1854-13C1A182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3649588"/>
            <a:ext cx="2397765" cy="149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32706-6E14-40A1-7486-97465356E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050" y="845322"/>
            <a:ext cx="2383285" cy="1332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50A49C-30C0-1B11-2C65-6014DA0D7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224" y="4257570"/>
            <a:ext cx="2368806" cy="1390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D5CE-C758-6DA0-26E1-E4C5543BD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346" y="2302736"/>
            <a:ext cx="2484640" cy="3231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8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3952675" y="3936892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9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20" y="1665957"/>
            <a:ext cx="518457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21" y="1489348"/>
            <a:ext cx="36003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Files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1988429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01.pdf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222587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Eval.jsonl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1988429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assistant-Wtv2TczLwUjfw9aP3KV2fP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820850"/>
            <a:ext cx="318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820850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B676-A27B-D341-5F6B-4C679A6DF1D2}"/>
              </a:ext>
            </a:extLst>
          </p:cNvPr>
          <p:cNvSpPr txBox="1"/>
          <p:nvPr/>
        </p:nvSpPr>
        <p:spPr>
          <a:xfrm>
            <a:off x="2547538" y="1820850"/>
            <a:ext cx="20037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C4C062-5A17-CFD6-D2B8-4A649B72A627}"/>
              </a:ext>
            </a:extLst>
          </p:cNvPr>
          <p:cNvSpPr/>
          <p:nvPr/>
        </p:nvSpPr>
        <p:spPr>
          <a:xfrm>
            <a:off x="2511206" y="1988429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341428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871246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1747556855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943254" y="1820850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3447310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3522524" y="1820850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8EC837-1A07-4C1A-1DAE-42A81D25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05" y="2895816"/>
            <a:ext cx="2825764" cy="20704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36EFF3-0F4A-4BE0-AB42-E12E682A839D}"/>
              </a:ext>
            </a:extLst>
          </p:cNvPr>
          <p:cNvSpPr/>
          <p:nvPr/>
        </p:nvSpPr>
        <p:spPr>
          <a:xfrm>
            <a:off x="4023374" y="1988429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E70C0-ECEE-5F52-A4E1-CA23B032C6D4}"/>
              </a:ext>
            </a:extLst>
          </p:cNvPr>
          <p:cNvSpPr txBox="1"/>
          <p:nvPr/>
        </p:nvSpPr>
        <p:spPr>
          <a:xfrm>
            <a:off x="4052099" y="1820850"/>
            <a:ext cx="3013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42BCEE-3FC2-9178-57C3-132977C8248C}"/>
              </a:ext>
            </a:extLst>
          </p:cNvPr>
          <p:cNvSpPr/>
          <p:nvPr/>
        </p:nvSpPr>
        <p:spPr>
          <a:xfrm>
            <a:off x="4459545" y="1988429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1A3FF-1E04-895F-E6A0-D09434492619}"/>
              </a:ext>
            </a:extLst>
          </p:cNvPr>
          <p:cNvSpPr txBox="1"/>
          <p:nvPr/>
        </p:nvSpPr>
        <p:spPr>
          <a:xfrm>
            <a:off x="4488270" y="1820850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3A8A34-1319-EFFF-120D-3B1EDED245F7}"/>
              </a:ext>
            </a:extLst>
          </p:cNvPr>
          <p:cNvSpPr/>
          <p:nvPr/>
        </p:nvSpPr>
        <p:spPr>
          <a:xfrm>
            <a:off x="251520" y="2903495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77F55-C492-EB76-E465-5CBCF525A6D4}"/>
              </a:ext>
            </a:extLst>
          </p:cNvPr>
          <p:cNvSpPr/>
          <p:nvPr/>
        </p:nvSpPr>
        <p:spPr>
          <a:xfrm>
            <a:off x="251520" y="3335886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191D7F-A5F9-2B99-8423-1B34B6828B9A}"/>
              </a:ext>
            </a:extLst>
          </p:cNvPr>
          <p:cNvSpPr/>
          <p:nvPr/>
        </p:nvSpPr>
        <p:spPr>
          <a:xfrm>
            <a:off x="956311" y="2907189"/>
            <a:ext cx="4482490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6E09D-7CE8-96D7-B334-C6E6F9254130}"/>
              </a:ext>
            </a:extLst>
          </p:cNvPr>
          <p:cNvSpPr/>
          <p:nvPr/>
        </p:nvSpPr>
        <p:spPr>
          <a:xfrm>
            <a:off x="953607" y="3335886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file identifier, which can be referenced in the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82F0D3-08B8-14F4-F355-CA81A9F11B27}"/>
              </a:ext>
            </a:extLst>
          </p:cNvPr>
          <p:cNvSpPr/>
          <p:nvPr/>
        </p:nvSpPr>
        <p:spPr>
          <a:xfrm>
            <a:off x="251520" y="3551587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9C32F6-8108-09F7-497B-F07815F9CEFD}"/>
              </a:ext>
            </a:extLst>
          </p:cNvPr>
          <p:cNvSpPr/>
          <p:nvPr/>
        </p:nvSpPr>
        <p:spPr>
          <a:xfrm>
            <a:off x="953607" y="3551587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size of the file, in bytes.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4782B-1EDD-7E41-33ED-B4954488FBC3}"/>
              </a:ext>
            </a:extLst>
          </p:cNvPr>
          <p:cNvSpPr/>
          <p:nvPr/>
        </p:nvSpPr>
        <p:spPr>
          <a:xfrm>
            <a:off x="251520" y="3761799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DECCD-EA91-2B6B-2488-D416EC459203}"/>
              </a:ext>
            </a:extLst>
          </p:cNvPr>
          <p:cNvSpPr/>
          <p:nvPr/>
        </p:nvSpPr>
        <p:spPr>
          <a:xfrm>
            <a:off x="953607" y="3761799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was created.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222587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file-a25022b39f214e39aadf8dbee8825599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9A72F-E863-9580-83EC-74F437E54D63}"/>
              </a:ext>
            </a:extLst>
          </p:cNvPr>
          <p:cNvSpPr/>
          <p:nvPr/>
        </p:nvSpPr>
        <p:spPr>
          <a:xfrm>
            <a:off x="2511206" y="2222587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127728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871246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1747819464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3447310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D75172-DDAA-7D52-8462-D82146FF82BA}"/>
              </a:ext>
            </a:extLst>
          </p:cNvPr>
          <p:cNvSpPr/>
          <p:nvPr/>
        </p:nvSpPr>
        <p:spPr>
          <a:xfrm>
            <a:off x="4023374" y="2222587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fine-tune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A7F268-D9D5-12AE-B7E6-341EB6B13EE1}"/>
              </a:ext>
            </a:extLst>
          </p:cNvPr>
          <p:cNvSpPr/>
          <p:nvPr/>
        </p:nvSpPr>
        <p:spPr>
          <a:xfrm>
            <a:off x="4459545" y="2222587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D332ED-3975-7825-4BD5-077DB2D73B95}"/>
              </a:ext>
            </a:extLst>
          </p:cNvPr>
          <p:cNvSpPr/>
          <p:nvPr/>
        </p:nvSpPr>
        <p:spPr>
          <a:xfrm>
            <a:off x="251520" y="397201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8F3DA0-81DE-6799-FE51-5900DA791686}"/>
              </a:ext>
            </a:extLst>
          </p:cNvPr>
          <p:cNvSpPr/>
          <p:nvPr/>
        </p:nvSpPr>
        <p:spPr>
          <a:xfrm>
            <a:off x="953607" y="3972011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will expire. Only used in vector stores.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39DAC6-0C81-F8A6-F603-68BF651FA923}"/>
              </a:ext>
            </a:extLst>
          </p:cNvPr>
          <p:cNvSpPr/>
          <p:nvPr/>
        </p:nvSpPr>
        <p:spPr>
          <a:xfrm>
            <a:off x="251520" y="4182223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BD4D87-8094-0109-89DA-15E722C18B0A}"/>
              </a:ext>
            </a:extLst>
          </p:cNvPr>
          <p:cNvSpPr/>
          <p:nvPr/>
        </p:nvSpPr>
        <p:spPr>
          <a:xfrm>
            <a:off x="953607" y="4182223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object type, which is always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6CDB4E-6102-EFA8-671A-F6B138363D5F}"/>
              </a:ext>
            </a:extLst>
          </p:cNvPr>
          <p:cNvSpPr/>
          <p:nvPr/>
        </p:nvSpPr>
        <p:spPr>
          <a:xfrm>
            <a:off x="251520" y="4392435"/>
            <a:ext cx="671771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EBC34E-DE8A-815F-F7F8-B3B6F3043B56}"/>
              </a:ext>
            </a:extLst>
          </p:cNvPr>
          <p:cNvSpPr/>
          <p:nvPr/>
        </p:nvSpPr>
        <p:spPr>
          <a:xfrm>
            <a:off x="953607" y="4392435"/>
            <a:ext cx="4482490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The intended purpose of the file. Supported values are assistants, assistants_output, batch, batch_output, fine-tune, fine-tune-results and vision.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8EAF69-EB6D-B158-4B6A-A659322586EB}"/>
              </a:ext>
            </a:extLst>
          </p:cNvPr>
          <p:cNvSpPr/>
          <p:nvPr/>
        </p:nvSpPr>
        <p:spPr>
          <a:xfrm>
            <a:off x="251520" y="4728980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34558-B665-800A-1715-927DE2E9BA77}"/>
              </a:ext>
            </a:extLst>
          </p:cNvPr>
          <p:cNvSpPr/>
          <p:nvPr/>
        </p:nvSpPr>
        <p:spPr>
          <a:xfrm>
            <a:off x="953607" y="4728980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Deprecated. The current status of the file, which can be either uploaded, processed, or error.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20" y="900152"/>
            <a:ext cx="70567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Files are used embedded in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vector stores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batch requests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 And as data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fine-tunings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evaluations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They can be added, listed, retrieved, and deleted.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5246A7-722E-7808-C0A0-54888A25A597}"/>
              </a:ext>
            </a:extLst>
          </p:cNvPr>
          <p:cNvSpPr/>
          <p:nvPr/>
        </p:nvSpPr>
        <p:spPr>
          <a:xfrm>
            <a:off x="251520" y="312398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524CC-2141-B6CF-6F0E-064633E58578}"/>
              </a:ext>
            </a:extLst>
          </p:cNvPr>
          <p:cNvSpPr/>
          <p:nvPr/>
        </p:nvSpPr>
        <p:spPr>
          <a:xfrm>
            <a:off x="953607" y="3123985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file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45D8FE-5612-39E0-3E72-C70D774EB7F6}"/>
              </a:ext>
            </a:extLst>
          </p:cNvPr>
          <p:cNvSpPr/>
          <p:nvPr/>
        </p:nvSpPr>
        <p:spPr>
          <a:xfrm>
            <a:off x="5793712" y="1665957"/>
            <a:ext cx="2825763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 anchorCtr="0"/>
          <a:lstStyle/>
          <a:p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Pricing: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free up to 1GB total storage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every additional 1 GB = $0.1 / day = $3 / month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$2.5 per 1000 file_search tool calls</a:t>
            </a:r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9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stores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62E1-500D-D8CD-0A21-F71DC783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6" y="914630"/>
            <a:ext cx="2142701" cy="2492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333EB4-787C-B029-4D14-14A7CE5D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0" y="914630"/>
            <a:ext cx="2142701" cy="270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A553F-74A1-674C-A492-ED92AC82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" y="3937620"/>
            <a:ext cx="2130889" cy="116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CBF4C-75A4-8B87-754B-0EDD5D36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564" y="914630"/>
            <a:ext cx="2145064" cy="2282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4DE2C-FA93-F106-BF14-1B54BCEC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466" y="3937620"/>
            <a:ext cx="2145064" cy="1209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DA782-84AF-227E-68DB-F4277D38F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451" y="914630"/>
            <a:ext cx="2142701" cy="2886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7AC965-8663-76BA-42A8-34194B647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220" y="3313932"/>
            <a:ext cx="2145064" cy="227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A6EA17-3D09-FCBC-A977-87E713912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752" y="4636521"/>
            <a:ext cx="982760" cy="6874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606CAE-35DB-E24B-3310-43E03E86CE7C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18" y="1766300"/>
            <a:ext cx="597666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18" y="1589691"/>
            <a:ext cx="708036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Vector stores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2088772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Vectorstore1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322930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2088772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vs_590JuZn9rMPObfpUjZcTU9PS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921193"/>
            <a:ext cx="2099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921193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33536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1741255682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384516" y="1921193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2911432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2963786" y="1921193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322930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vs_MBInFXZYATSGH7DwilCpe78p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33536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2911432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1742371107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19" y="900152"/>
            <a:ext cx="86776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Vector stores are used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 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assistants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response models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(agents). They are usually accessed using a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file_search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tool call.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 used embedding model and (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50011-5E7A-2961-83F7-F0A10DB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9" y="3000144"/>
            <a:ext cx="3559839" cy="2287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6931BE-469A-7ADA-DBA3-9D9E9CE224D2}"/>
              </a:ext>
            </a:extLst>
          </p:cNvPr>
          <p:cNvSpPr/>
          <p:nvPr/>
        </p:nvSpPr>
        <p:spPr>
          <a:xfrm>
            <a:off x="3487496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1743077077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3DD05-54AE-B263-736A-F3FF03546BCD}"/>
              </a:ext>
            </a:extLst>
          </p:cNvPr>
          <p:cNvSpPr txBox="1"/>
          <p:nvPr/>
        </p:nvSpPr>
        <p:spPr>
          <a:xfrm>
            <a:off x="3530046" y="1921193"/>
            <a:ext cx="5145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E5D15-5419-A746-6C85-705CA2159D80}"/>
              </a:ext>
            </a:extLst>
          </p:cNvPr>
          <p:cNvSpPr/>
          <p:nvPr/>
        </p:nvSpPr>
        <p:spPr>
          <a:xfrm>
            <a:off x="3487496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1742047284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417D0-53C4-5E1F-069E-C5720D0A76F4}"/>
              </a:ext>
            </a:extLst>
          </p:cNvPr>
          <p:cNvSpPr/>
          <p:nvPr/>
        </p:nvSpPr>
        <p:spPr>
          <a:xfrm>
            <a:off x="4063560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completed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90EBA-B8E8-29A5-147F-C7D152BFC52F}"/>
              </a:ext>
            </a:extLst>
          </p:cNvPr>
          <p:cNvSpPr txBox="1"/>
          <p:nvPr/>
        </p:nvSpPr>
        <p:spPr>
          <a:xfrm>
            <a:off x="4106110" y="1921193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AC3907-8EC8-E38D-6FD0-E2C9DEA61AC6}"/>
              </a:ext>
            </a:extLst>
          </p:cNvPr>
          <p:cNvSpPr/>
          <p:nvPr/>
        </p:nvSpPr>
        <p:spPr>
          <a:xfrm>
            <a:off x="4063560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expired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0D0AA0-3434-D465-8A15-0D5B0ABBA3A5}"/>
              </a:ext>
            </a:extLst>
          </p:cNvPr>
          <p:cNvSpPr/>
          <p:nvPr/>
        </p:nvSpPr>
        <p:spPr>
          <a:xfrm>
            <a:off x="254764" y="3000144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9FD8-6F49-AC58-FD53-9983CB5DC91B}"/>
              </a:ext>
            </a:extLst>
          </p:cNvPr>
          <p:cNvSpPr/>
          <p:nvPr/>
        </p:nvSpPr>
        <p:spPr>
          <a:xfrm>
            <a:off x="254764" y="343253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CA0256-51F3-3D9E-2178-49B100949E30}"/>
              </a:ext>
            </a:extLst>
          </p:cNvPr>
          <p:cNvSpPr/>
          <p:nvPr/>
        </p:nvSpPr>
        <p:spPr>
          <a:xfrm>
            <a:off x="959554" y="3003838"/>
            <a:ext cx="4263222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006F82-B2A1-FD07-22F9-EF659E4C62A3}"/>
              </a:ext>
            </a:extLst>
          </p:cNvPr>
          <p:cNvSpPr/>
          <p:nvPr/>
        </p:nvSpPr>
        <p:spPr>
          <a:xfrm>
            <a:off x="956850" y="3432535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identifier, which can be referenced in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DBD57C-F82B-F82B-0AA7-55BC8C433FD7}"/>
              </a:ext>
            </a:extLst>
          </p:cNvPr>
          <p:cNvSpPr/>
          <p:nvPr/>
        </p:nvSpPr>
        <p:spPr>
          <a:xfrm>
            <a:off x="254764" y="3648079"/>
            <a:ext cx="671771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 /</a:t>
            </a:r>
            <a:b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/</a:t>
            </a:r>
          </a:p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FFEC83-7655-46EA-6F8C-4DAD979034C7}"/>
              </a:ext>
            </a:extLst>
          </p:cNvPr>
          <p:cNvSpPr/>
          <p:nvPr/>
        </p:nvSpPr>
        <p:spPr>
          <a:xfrm>
            <a:off x="956850" y="3648079"/>
            <a:ext cx="4263222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vector store was created / will expire / was last active.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EC3F56-4DCE-5835-8ABE-EC3E206567F6}"/>
              </a:ext>
            </a:extLst>
          </p:cNvPr>
          <p:cNvSpPr/>
          <p:nvPr/>
        </p:nvSpPr>
        <p:spPr>
          <a:xfrm>
            <a:off x="254764" y="4119837"/>
            <a:ext cx="671771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BA2A1C-707B-9138-806F-C8AC4DE1A865}"/>
              </a:ext>
            </a:extLst>
          </p:cNvPr>
          <p:cNvSpPr/>
          <p:nvPr/>
        </p:nvSpPr>
        <p:spPr>
          <a:xfrm>
            <a:off x="956850" y="4119837"/>
            <a:ext cx="4263222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status of the vector store, which can be either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expired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or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 A status of completed indicates that the vector store is ready for use.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B13F48-6B86-3FFC-B323-CB2777E2BDC6}"/>
              </a:ext>
            </a:extLst>
          </p:cNvPr>
          <p:cNvSpPr/>
          <p:nvPr/>
        </p:nvSpPr>
        <p:spPr>
          <a:xfrm>
            <a:off x="254764" y="3220634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96805F-795E-92C5-71BB-08ADEA9CBF87}"/>
              </a:ext>
            </a:extLst>
          </p:cNvPr>
          <p:cNvSpPr/>
          <p:nvPr/>
        </p:nvSpPr>
        <p:spPr>
          <a:xfrm>
            <a:off x="956850" y="3220634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vector store.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B46E22-61F9-914D-AFDF-36918D466A0C}"/>
              </a:ext>
            </a:extLst>
          </p:cNvPr>
          <p:cNvSpPr/>
          <p:nvPr/>
        </p:nvSpPr>
        <p:spPr>
          <a:xfrm>
            <a:off x="254764" y="4443381"/>
            <a:ext cx="671771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C06E82-7074-9DBC-59B8-40E95C5D1412}"/>
              </a:ext>
            </a:extLst>
          </p:cNvPr>
          <p:cNvSpPr/>
          <p:nvPr/>
        </p:nvSpPr>
        <p:spPr>
          <a:xfrm>
            <a:off x="956850" y="4443381"/>
            <a:ext cx="4263222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Set of 16 key-value pairs that can be attached to an object. This can be useful for storing additional information about the object in a structured format, and querying for objects via API or the dashboard. Keys: strings max. 64 characters. Values: strings with max. 512 characters.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84F85C-1E00-F81E-297C-60E03EA9A051}"/>
              </a:ext>
            </a:extLst>
          </p:cNvPr>
          <p:cNvSpPr/>
          <p:nvPr/>
        </p:nvSpPr>
        <p:spPr>
          <a:xfrm>
            <a:off x="253888" y="491387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file_counts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9A63E2-D58C-7178-E218-C4DBADAEA491}"/>
              </a:ext>
            </a:extLst>
          </p:cNvPr>
          <p:cNvSpPr/>
          <p:nvPr/>
        </p:nvSpPr>
        <p:spPr>
          <a:xfrm>
            <a:off x="955974" y="4913871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number of files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cancelled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failed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and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total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F04913-423D-34D1-1771-4F03BFB5C2EE}"/>
              </a:ext>
            </a:extLst>
          </p:cNvPr>
          <p:cNvSpPr/>
          <p:nvPr/>
        </p:nvSpPr>
        <p:spPr>
          <a:xfrm>
            <a:off x="253888" y="5125772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usage_bytes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CF51C9-8375-47B5-245E-AC19F60C76E5}"/>
              </a:ext>
            </a:extLst>
          </p:cNvPr>
          <p:cNvSpPr/>
          <p:nvPr/>
        </p:nvSpPr>
        <p:spPr>
          <a:xfrm>
            <a:off x="955974" y="5125772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total number of bytes used by the files in the vector store.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A3BAF5-C699-DCE1-91B3-38DAE872BB62}"/>
              </a:ext>
            </a:extLst>
          </p:cNvPr>
          <p:cNvSpPr/>
          <p:nvPr/>
        </p:nvSpPr>
        <p:spPr>
          <a:xfrm>
            <a:off x="4639624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51E402-0D31-2D0E-572A-2EAC6A30F098}"/>
              </a:ext>
            </a:extLst>
          </p:cNvPr>
          <p:cNvSpPr txBox="1"/>
          <p:nvPr/>
        </p:nvSpPr>
        <p:spPr>
          <a:xfrm>
            <a:off x="4682174" y="1921193"/>
            <a:ext cx="351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D25A5-EA51-478E-F53E-44B469EAD908}"/>
              </a:ext>
            </a:extLst>
          </p:cNvPr>
          <p:cNvSpPr/>
          <p:nvPr/>
        </p:nvSpPr>
        <p:spPr>
          <a:xfrm>
            <a:off x="4639624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B2E08E-AD6D-3130-D209-02470C90500F}"/>
              </a:ext>
            </a:extLst>
          </p:cNvPr>
          <p:cNvSpPr/>
          <p:nvPr/>
        </p:nvSpPr>
        <p:spPr>
          <a:xfrm>
            <a:off x="5075276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861FC9-D9F0-39F1-FE82-8AB84B4BE953}"/>
              </a:ext>
            </a:extLst>
          </p:cNvPr>
          <p:cNvSpPr txBox="1"/>
          <p:nvPr/>
        </p:nvSpPr>
        <p:spPr>
          <a:xfrm>
            <a:off x="5117826" y="1921193"/>
            <a:ext cx="40235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file_counts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0DEF6-AE9B-9067-5024-03E51D2D9C36}"/>
              </a:ext>
            </a:extLst>
          </p:cNvPr>
          <p:cNvSpPr/>
          <p:nvPr/>
        </p:nvSpPr>
        <p:spPr>
          <a:xfrm>
            <a:off x="5075276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8B6428-B28F-6629-F28C-D9775F78E50E}"/>
              </a:ext>
            </a:extLst>
          </p:cNvPr>
          <p:cNvSpPr/>
          <p:nvPr/>
        </p:nvSpPr>
        <p:spPr>
          <a:xfrm>
            <a:off x="551170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44013862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0A4590-C9FF-9E21-E1D9-625E6E7AF979}"/>
              </a:ext>
            </a:extLst>
          </p:cNvPr>
          <p:cNvSpPr txBox="1"/>
          <p:nvPr/>
        </p:nvSpPr>
        <p:spPr>
          <a:xfrm>
            <a:off x="5560856" y="1921193"/>
            <a:ext cx="47448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usage_bytes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C881E7-0A63-6AFA-9598-3619271DA01D}"/>
              </a:ext>
            </a:extLst>
          </p:cNvPr>
          <p:cNvSpPr/>
          <p:nvPr/>
        </p:nvSpPr>
        <p:spPr>
          <a:xfrm>
            <a:off x="551170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8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8149-C6BF-6562-C74C-91F5BB95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24"/>
          <a:stretch/>
        </p:blipFill>
        <p:spPr>
          <a:xfrm>
            <a:off x="4716015" y="956447"/>
            <a:ext cx="3875707" cy="175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F194F-17F5-7FD5-54CB-4ADAC96A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2" y="956447"/>
            <a:ext cx="4345790" cy="3649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ADE13-261D-4BB4-CC34-EB88283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529"/>
          <a:stretch/>
        </p:blipFill>
        <p:spPr>
          <a:xfrm>
            <a:off x="4716015" y="2785572"/>
            <a:ext cx="4056492" cy="21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1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5AB4"/>
          </a:solidFill>
        </a:ln>
      </a:spPr>
      <a:bodyPr lIns="36000" tIns="36000" rIns="36000" bIns="36000" rtlCol="0" anchor="ctr"/>
      <a:lstStyle>
        <a:defPPr algn="ctr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5C6D74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1566</TotalTime>
  <Words>1869</Words>
  <Application>Microsoft Office PowerPoint</Application>
  <PresentationFormat>On-screen Show (16:10)</PresentationFormat>
  <Paragraphs>328</Paragraphs>
  <Slides>22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Franklin Gothic Book</vt:lpstr>
      <vt:lpstr>Franklin Gothic Demi</vt:lpstr>
      <vt:lpstr>JetBrains Mono</vt:lpstr>
      <vt:lpstr>Open Sans</vt:lpstr>
      <vt:lpstr>Wingdings</vt:lpstr>
      <vt:lpstr>Office 2013 - 2022 Theme</vt:lpstr>
      <vt:lpstr>Packager Shell Object</vt:lpstr>
      <vt:lpstr>Open AI Backend Tools</vt:lpstr>
      <vt:lpstr>Workshop Agenda</vt:lpstr>
      <vt:lpstr>Open AI API Object Model</vt:lpstr>
      <vt:lpstr>Definitions</vt:lpstr>
      <vt:lpstr>Open AI API - Files</vt:lpstr>
      <vt:lpstr>Open AI API - File object</vt:lpstr>
      <vt:lpstr>Open AI API - Vector stores</vt:lpstr>
      <vt:lpstr>Open AI API - Vector store object</vt:lpstr>
      <vt:lpstr>Search Results</vt:lpstr>
      <vt:lpstr>Search Results with query rewrite</vt:lpstr>
      <vt:lpstr>Responses API with file_search</vt:lpstr>
      <vt:lpstr>Responses API with file_search and file_search_call.results </vt:lpstr>
      <vt:lpstr>Evals</vt:lpstr>
      <vt:lpstr>Evaluation Types</vt:lpstr>
      <vt:lpstr>What are good "LLM-as-a-Judge" prompts?</vt:lpstr>
      <vt:lpstr>What are good "LLM-as-a-Judge" prompts?</vt:lpstr>
      <vt:lpstr>What are good "LLM-as-a-Judge" prompts?</vt:lpstr>
      <vt:lpstr>How reliable are "LLM-as-a-Judge" prompts?</vt:lpstr>
      <vt:lpstr>How reliable are "LLM-as-a-Judge" prompts?</vt:lpstr>
      <vt:lpstr>Bonus: How important is the judge model type?</vt:lpstr>
      <vt:lpstr>"LLM-as-a-Judge" prompts - lessions learned</vt:lpstr>
      <vt:lpstr>"LLM-as-a-Judge" prompts - Statistical Significance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Karsten Held</cp:lastModifiedBy>
  <cp:revision>424</cp:revision>
  <cp:lastPrinted>2013-04-25T17:17:50Z</cp:lastPrinted>
  <dcterms:created xsi:type="dcterms:W3CDTF">2012-11-27T21:38:00Z</dcterms:created>
  <dcterms:modified xsi:type="dcterms:W3CDTF">2025-07-29T15:55:51Z</dcterms:modified>
</cp:coreProperties>
</file>